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3" r:id="rId3"/>
    <p:sldId id="257" r:id="rId4"/>
    <p:sldId id="262" r:id="rId5"/>
    <p:sldId id="258" r:id="rId6"/>
    <p:sldId id="264" r:id="rId7"/>
    <p:sldId id="267" r:id="rId8"/>
    <p:sldId id="268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4660"/>
  </p:normalViewPr>
  <p:slideViewPr>
    <p:cSldViewPr snapToGrid="0">
      <p:cViewPr varScale="1">
        <p:scale>
          <a:sx n="75" d="100"/>
          <a:sy n="75" d="100"/>
        </p:scale>
        <p:origin x="9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4vGfA9L1FI" TargetMode="External"/><Relationship Id="rId2" Type="http://schemas.openxmlformats.org/officeDocument/2006/relationships/hyperlink" Target="https://www.youtube.com/watch?v=YHd9TpOhP4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sB2DAcM5o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nUt4U6v4XL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Ut4U6v4XL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www.youtube.com/watch?v=WuHWjbgNxX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uHWjbgNxX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open?id=1d3Or93e7T9aCY-HY_Sq9yaJmWRVpWFbV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drive.google.com/open?id=1xEKouPuVaVvw7qXrqBsAWJLIppywyyfX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drive.google.com/open?id=1-896Z17LG8QMNVUL2HygMAL2dQhHoC6_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d3Or93e7T9aCY-HY_Sq9yaJmWRVpWFbV" TargetMode="External"/><Relationship Id="rId2" Type="http://schemas.openxmlformats.org/officeDocument/2006/relationships/hyperlink" Target="https://github.com/Tencent/xLu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yowons/project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drive.google.com/open?id=1xEKouPuVaVvw7qXrqBsAWJLIppywyyf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neuecc/UniR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open?id=1-896Z17LG8QMNVUL2HygMAL2dQhHoC6_" TargetMode="External"/><Relationship Id="rId4" Type="http://schemas.openxmlformats.org/officeDocument/2006/relationships/hyperlink" Target="https://drive.google.com/open?id=1d3Or93e7T9aCY-HY_Sq9yaJmWRVpWFbV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yowon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www.youtube.com/watch?v=ayHAghLCYY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yHAghLCYY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www.youtube.com/watch?v=lMjGwGOLB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MjGwGOLBR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open?id=1d3Or93e7T9aCY-HY_Sq9yaJmWRVpWFbV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d3Or93e7T9aCY-HY_Sq9yaJmWRVpWFbV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YHd9TpOhP4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4FAE5-3BC7-452D-898B-5DB08344E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포트폴리오</a:t>
            </a:r>
            <a:endParaRPr lang="ko-KR" altLang="en-US" sz="1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2974BB-12D3-4F90-81D7-071B8D8A5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2983" y="4360933"/>
            <a:ext cx="1258817" cy="462737"/>
          </a:xfrm>
        </p:spPr>
        <p:txBody>
          <a:bodyPr/>
          <a:lstStyle/>
          <a:p>
            <a:r>
              <a:rPr lang="ko-KR" altLang="en-US" dirty="0"/>
              <a:t>방효원</a:t>
            </a:r>
          </a:p>
        </p:txBody>
      </p:sp>
    </p:spTree>
    <p:extLst>
      <p:ext uri="{BB962C8B-B14F-4D97-AF65-F5344CB8AC3E}">
        <p14:creationId xmlns:p14="http://schemas.microsoft.com/office/powerpoint/2010/main" val="207890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EBAAE1-D9FE-4C2A-90E4-8C086CCB6CAA}"/>
              </a:ext>
            </a:extLst>
          </p:cNvPr>
          <p:cNvSpPr txBox="1"/>
          <p:nvPr/>
        </p:nvSpPr>
        <p:spPr>
          <a:xfrm>
            <a:off x="7054618" y="6411230"/>
            <a:ext cx="505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https://www.youtube.com/watch?v=YHd9TpOhP4Q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01FA0-0B62-45EC-8287-0B08C90C3D3C}"/>
              </a:ext>
            </a:extLst>
          </p:cNvPr>
          <p:cNvSpPr txBox="1"/>
          <p:nvPr/>
        </p:nvSpPr>
        <p:spPr>
          <a:xfrm>
            <a:off x="1157681" y="16694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EFEAA-73DB-42B0-9CBE-B64CA0F136FC}"/>
              </a:ext>
            </a:extLst>
          </p:cNvPr>
          <p:cNvSpPr txBox="1"/>
          <p:nvPr/>
        </p:nvSpPr>
        <p:spPr>
          <a:xfrm>
            <a:off x="1157681" y="349001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 업무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A33-A9BA-4CDB-8BFB-DEC2952590D5}"/>
              </a:ext>
            </a:extLst>
          </p:cNvPr>
          <p:cNvSpPr txBox="1"/>
          <p:nvPr/>
        </p:nvSpPr>
        <p:spPr>
          <a:xfrm>
            <a:off x="1157681" y="569330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69102-19FD-40C6-B88E-D0AD82798D14}"/>
              </a:ext>
            </a:extLst>
          </p:cNvPr>
          <p:cNvSpPr txBox="1"/>
          <p:nvPr/>
        </p:nvSpPr>
        <p:spPr>
          <a:xfrm>
            <a:off x="1805454" y="6131277"/>
            <a:ext cx="824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Unity5, NGUI, </a:t>
            </a:r>
            <a:r>
              <a:rPr lang="en-US" altLang="ko-KR" sz="1400" dirty="0" err="1"/>
              <a:t>KakaoSDK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FacebookSDK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AppsflyerSDK</a:t>
            </a:r>
            <a:r>
              <a:rPr lang="en-US" altLang="ko-KR" sz="1400" dirty="0"/>
              <a:t>  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9A86C9A-2887-4CA4-977B-6A76D448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퍼즐버블 </a:t>
            </a:r>
            <a:r>
              <a:rPr lang="en-US" altLang="ko-KR" sz="2500" dirty="0"/>
              <a:t>for </a:t>
            </a:r>
            <a:r>
              <a:rPr lang="en-US" altLang="ko-KR" sz="2500" dirty="0" err="1"/>
              <a:t>kakao</a:t>
            </a:r>
            <a:endParaRPr lang="ko-KR" altLang="en-US" sz="2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5F08-8D73-4943-9BB9-72D0C3AB97D6}"/>
              </a:ext>
            </a:extLst>
          </p:cNvPr>
          <p:cNvSpPr txBox="1"/>
          <p:nvPr/>
        </p:nvSpPr>
        <p:spPr>
          <a:xfrm>
            <a:off x="8995536" y="776091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구미코리아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D415A8-75BD-4FA3-B311-C4926F69CABC}"/>
              </a:ext>
            </a:extLst>
          </p:cNvPr>
          <p:cNvSpPr txBox="1"/>
          <p:nvPr/>
        </p:nvSpPr>
        <p:spPr>
          <a:xfrm>
            <a:off x="8595704" y="1261872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2014.2 ~ 2015.10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615EC-0E73-4D0C-99DE-EA4F62AE8553}"/>
              </a:ext>
            </a:extLst>
          </p:cNvPr>
          <p:cNvSpPr txBox="1"/>
          <p:nvPr/>
        </p:nvSpPr>
        <p:spPr>
          <a:xfrm>
            <a:off x="1805454" y="2023190"/>
            <a:ext cx="8246098" cy="134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TAITO </a:t>
            </a:r>
            <a:r>
              <a:rPr lang="ko-KR" altLang="en-US" sz="1400" dirty="0"/>
              <a:t>사의 퍼즐버블을 퍼블리싱 하여 런칭한 모바일 </a:t>
            </a:r>
            <a:r>
              <a:rPr lang="ko-KR" altLang="en-US" sz="1400" b="1" dirty="0">
                <a:solidFill>
                  <a:srgbClr val="0070C0"/>
                </a:solidFill>
              </a:rPr>
              <a:t>캐주얼 퍼즐 </a:t>
            </a:r>
            <a:r>
              <a:rPr lang="ko-KR" altLang="en-US" sz="1400" dirty="0"/>
              <a:t>게임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현지 업데이트 허가를 얻어 별도의 업데이트를 진행했습니다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성공적으로 런칭했고</a:t>
            </a:r>
            <a:r>
              <a:rPr lang="en-US" altLang="ko-KR" sz="1400" dirty="0"/>
              <a:t> </a:t>
            </a:r>
            <a:r>
              <a:rPr lang="ko-KR" altLang="en-US" sz="1400" dirty="0"/>
              <a:t>노력을 인정받아 우수사원에 선정되었습니다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슬링샷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브레이브즈와</a:t>
            </a:r>
            <a:r>
              <a:rPr lang="ko-KR" altLang="en-US" sz="1400" dirty="0"/>
              <a:t> </a:t>
            </a:r>
            <a:r>
              <a:rPr lang="en-US" altLang="ko-KR" sz="1400" dirty="0"/>
              <a:t>BigHero6 </a:t>
            </a:r>
            <a:r>
              <a:rPr lang="ko-KR" altLang="en-US" sz="1400" dirty="0"/>
              <a:t>를 추가로 국내에 런칭했습니다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97FFCE84-0107-48FF-A26F-DD1B3D984000}"/>
              </a:ext>
            </a:extLst>
          </p:cNvPr>
          <p:cNvSpPr txBox="1">
            <a:spLocks/>
          </p:cNvSpPr>
          <p:nvPr/>
        </p:nvSpPr>
        <p:spPr>
          <a:xfrm>
            <a:off x="1805453" y="3859348"/>
            <a:ext cx="10053171" cy="1925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로컬 컨텐츠 개발 </a:t>
            </a:r>
            <a:r>
              <a:rPr lang="en-US" altLang="ko-KR" sz="1400" dirty="0"/>
              <a:t>(</a:t>
            </a:r>
            <a:r>
              <a:rPr lang="ko-KR" altLang="en-US" sz="1400" dirty="0"/>
              <a:t>스테이지 제한</a:t>
            </a:r>
            <a:r>
              <a:rPr lang="en-US" altLang="ko-KR" sz="1400" dirty="0"/>
              <a:t>, </a:t>
            </a:r>
            <a:r>
              <a:rPr lang="ko-KR" altLang="en-US" sz="1400" dirty="0"/>
              <a:t>랭킹시스템 등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SDK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r>
              <a:rPr lang="ko-KR" altLang="en-US" sz="1400" dirty="0"/>
              <a:t>서비스 유지 보수 전반</a:t>
            </a:r>
            <a:endParaRPr lang="en-US" altLang="ko-KR" sz="1400" dirty="0"/>
          </a:p>
          <a:p>
            <a:r>
              <a:rPr lang="ko-KR" altLang="en-US" sz="1400" dirty="0"/>
              <a:t>그 외 게임 런칭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 </a:t>
            </a:r>
            <a:r>
              <a:rPr lang="en-US" altLang="ko-KR" sz="1400" dirty="0"/>
              <a:t>	- </a:t>
            </a:r>
            <a:r>
              <a:rPr lang="ko-KR" altLang="en-US" sz="1400" dirty="0" err="1"/>
              <a:t>슬링샷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브레이브즈</a:t>
            </a:r>
            <a:r>
              <a:rPr lang="en-US" altLang="ko-KR" sz="1400" dirty="0"/>
              <a:t> (</a:t>
            </a:r>
            <a:r>
              <a:rPr lang="en-US" altLang="ko-KR" sz="1400" dirty="0">
                <a:hlinkClick r:id="rId3"/>
              </a:rPr>
              <a:t>https://www.youtube.com/watch?v=p4vGfA9L1FI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	- BigHero6 (</a:t>
            </a:r>
            <a:r>
              <a:rPr lang="en-US" altLang="ko-KR" sz="1400" dirty="0">
                <a:hlinkClick r:id="rId4"/>
              </a:rPr>
              <a:t>https://www.youtube.com/watch?v=9sB2DAcM5oo</a:t>
            </a:r>
            <a:r>
              <a:rPr lang="en-US" altLang="ko-KR" sz="1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2A68B-635A-46E9-B3F8-B7BB5231FD70}"/>
              </a:ext>
            </a:extLst>
          </p:cNvPr>
          <p:cNvSpPr txBox="1"/>
          <p:nvPr/>
        </p:nvSpPr>
        <p:spPr>
          <a:xfrm>
            <a:off x="9690723" y="5645007"/>
            <a:ext cx="216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0070C0"/>
                </a:solidFill>
              </a:rPr>
              <a:t>한국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캐나다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미국 런칭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535ADF-9EC3-40D0-A584-D6FFDA7F8DD3}"/>
              </a:ext>
            </a:extLst>
          </p:cNvPr>
          <p:cNvSpPr txBox="1"/>
          <p:nvPr/>
        </p:nvSpPr>
        <p:spPr>
          <a:xfrm>
            <a:off x="10811542" y="527904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개발 진행</a:t>
            </a:r>
          </a:p>
        </p:txBody>
      </p:sp>
    </p:spTree>
    <p:extLst>
      <p:ext uri="{BB962C8B-B14F-4D97-AF65-F5344CB8AC3E}">
        <p14:creationId xmlns:p14="http://schemas.microsoft.com/office/powerpoint/2010/main" val="65487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7D2BE5-8606-4FDE-92E4-4E583339FFD0}"/>
              </a:ext>
            </a:extLst>
          </p:cNvPr>
          <p:cNvSpPr txBox="1"/>
          <p:nvPr/>
        </p:nvSpPr>
        <p:spPr>
          <a:xfrm>
            <a:off x="8595704" y="1261872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2015.10 ~ 2016.12</a:t>
            </a:r>
            <a:endParaRPr lang="ko-KR" altLang="en-US" sz="1400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4EB90E30-F6AC-47BF-826C-4164B9DA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PROJECT m</a:t>
            </a:r>
            <a:endParaRPr lang="ko-KR" altLang="en-US" sz="2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6837D-4089-404C-8B1A-71437946FC52}"/>
              </a:ext>
            </a:extLst>
          </p:cNvPr>
          <p:cNvSpPr txBox="1"/>
          <p:nvPr/>
        </p:nvSpPr>
        <p:spPr>
          <a:xfrm>
            <a:off x="7535201" y="776091"/>
            <a:ext cx="2425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레드모바일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이스트인터랙티브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19B143-49A3-4DB2-9CB6-0C689E0A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1453"/>
            <a:ext cx="3114675" cy="3114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79A08B-85AB-42AD-B953-CD5EA160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2481453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01FA0-0B62-45EC-8287-0B08C90C3D3C}"/>
              </a:ext>
            </a:extLst>
          </p:cNvPr>
          <p:cNvSpPr txBox="1"/>
          <p:nvPr/>
        </p:nvSpPr>
        <p:spPr>
          <a:xfrm>
            <a:off x="1157681" y="16694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EFEAA-73DB-42B0-9CBE-B64CA0F136FC}"/>
              </a:ext>
            </a:extLst>
          </p:cNvPr>
          <p:cNvSpPr txBox="1"/>
          <p:nvPr/>
        </p:nvSpPr>
        <p:spPr>
          <a:xfrm>
            <a:off x="1157681" y="317399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 업무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A33-A9BA-4CDB-8BFB-DEC2952590D5}"/>
              </a:ext>
            </a:extLst>
          </p:cNvPr>
          <p:cNvSpPr txBox="1"/>
          <p:nvPr/>
        </p:nvSpPr>
        <p:spPr>
          <a:xfrm>
            <a:off x="1157681" y="546116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69102-19FD-40C6-B88E-D0AD82798D14}"/>
              </a:ext>
            </a:extLst>
          </p:cNvPr>
          <p:cNvSpPr txBox="1"/>
          <p:nvPr/>
        </p:nvSpPr>
        <p:spPr>
          <a:xfrm>
            <a:off x="1805454" y="5899142"/>
            <a:ext cx="824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Unity5, NGUI, MVC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9A86C9A-2887-4CA4-977B-6A76D448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en-US" altLang="ko-KR" sz="2500" dirty="0"/>
              <a:t>PROJECT M</a:t>
            </a:r>
            <a:endParaRPr lang="ko-KR" altLang="en-US" sz="2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5F08-8D73-4943-9BB9-72D0C3AB97D6}"/>
              </a:ext>
            </a:extLst>
          </p:cNvPr>
          <p:cNvSpPr txBox="1"/>
          <p:nvPr/>
        </p:nvSpPr>
        <p:spPr>
          <a:xfrm>
            <a:off x="7535201" y="776091"/>
            <a:ext cx="2425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레드모바일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이스트인터랙티브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615EC-0E73-4D0C-99DE-EA4F62AE8553}"/>
              </a:ext>
            </a:extLst>
          </p:cNvPr>
          <p:cNvSpPr txBox="1"/>
          <p:nvPr/>
        </p:nvSpPr>
        <p:spPr>
          <a:xfrm>
            <a:off x="1805454" y="2039968"/>
            <a:ext cx="8246098" cy="102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70C0"/>
                </a:solidFill>
              </a:rPr>
              <a:t>모바일 </a:t>
            </a:r>
            <a:r>
              <a:rPr lang="en-US" altLang="ko-KR" sz="1400" b="1" dirty="0">
                <a:solidFill>
                  <a:srgbClr val="0070C0"/>
                </a:solidFill>
              </a:rPr>
              <a:t>MMORPG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개발 중반에 참여하여 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/>
              <a:t>던전</a:t>
            </a:r>
            <a:r>
              <a:rPr lang="en-US" altLang="ko-KR" sz="1400" dirty="0"/>
              <a:t>, RVR </a:t>
            </a:r>
            <a:r>
              <a:rPr lang="ko-KR" altLang="en-US" sz="1400" dirty="0"/>
              <a:t>등 전투시스템 을 개발했습니다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97FFCE84-0107-48FF-A26F-DD1B3D984000}"/>
              </a:ext>
            </a:extLst>
          </p:cNvPr>
          <p:cNvSpPr txBox="1">
            <a:spLocks/>
          </p:cNvSpPr>
          <p:nvPr/>
        </p:nvSpPr>
        <p:spPr>
          <a:xfrm>
            <a:off x="1805453" y="3543323"/>
            <a:ext cx="10053171" cy="1925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캐릭터 연출 </a:t>
            </a:r>
            <a:r>
              <a:rPr lang="en-US" altLang="ko-KR" sz="1400" dirty="0"/>
              <a:t>, </a:t>
            </a:r>
            <a:r>
              <a:rPr lang="ko-KR" altLang="en-US" sz="1400" dirty="0"/>
              <a:t>애니메이션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endParaRPr lang="en-US" altLang="ko-KR" sz="1400" dirty="0"/>
          </a:p>
          <a:p>
            <a:r>
              <a:rPr lang="ko-KR" altLang="en-US" sz="1400" dirty="0"/>
              <a:t>전투시스템</a:t>
            </a:r>
            <a:endParaRPr lang="en-US" altLang="ko-KR" sz="1400" dirty="0"/>
          </a:p>
          <a:p>
            <a:r>
              <a:rPr lang="ko-KR" altLang="en-US" sz="1400" dirty="0"/>
              <a:t>탈 것</a:t>
            </a:r>
            <a:endParaRPr lang="en-US" altLang="ko-KR" sz="1400" dirty="0"/>
          </a:p>
          <a:p>
            <a:r>
              <a:rPr lang="ko-KR" altLang="en-US" sz="1400" dirty="0" err="1"/>
              <a:t>길드전</a:t>
            </a:r>
            <a:r>
              <a:rPr lang="en-US" altLang="ko-KR" sz="1400" dirty="0"/>
              <a:t>, </a:t>
            </a:r>
            <a:r>
              <a:rPr lang="ko-KR" altLang="en-US" sz="1400" dirty="0"/>
              <a:t>태그매치</a:t>
            </a:r>
            <a:endParaRPr lang="en-US" altLang="ko-KR" sz="1400" dirty="0"/>
          </a:p>
          <a:p>
            <a:r>
              <a:rPr lang="ko-KR" altLang="en-US" sz="1400" dirty="0"/>
              <a:t>자동전투</a:t>
            </a:r>
            <a:endParaRPr lang="en-US" altLang="ko-KR" sz="1400" dirty="0"/>
          </a:p>
          <a:p>
            <a:r>
              <a:rPr lang="ko-KR" altLang="en-US" sz="1400" dirty="0"/>
              <a:t>최적화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66EEF-2AE4-4133-ADBF-83D10AA3C2BF}"/>
              </a:ext>
            </a:extLst>
          </p:cNvPr>
          <p:cNvSpPr txBox="1"/>
          <p:nvPr/>
        </p:nvSpPr>
        <p:spPr>
          <a:xfrm>
            <a:off x="8595704" y="1261872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2015.10 ~ 2016.12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10FE5-8EE9-41F6-BEF9-802F32EA33EF}"/>
              </a:ext>
            </a:extLst>
          </p:cNvPr>
          <p:cNvSpPr txBox="1"/>
          <p:nvPr/>
        </p:nvSpPr>
        <p:spPr>
          <a:xfrm>
            <a:off x="11103289" y="611490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개발중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1F455-4E9B-4DF9-8ED9-C10A02044DE0}"/>
              </a:ext>
            </a:extLst>
          </p:cNvPr>
          <p:cNvSpPr txBox="1"/>
          <p:nvPr/>
        </p:nvSpPr>
        <p:spPr>
          <a:xfrm>
            <a:off x="10811542" y="574894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개발 진행</a:t>
            </a:r>
          </a:p>
        </p:txBody>
      </p:sp>
    </p:spTree>
    <p:extLst>
      <p:ext uri="{BB962C8B-B14F-4D97-AF65-F5344CB8AC3E}">
        <p14:creationId xmlns:p14="http://schemas.microsoft.com/office/powerpoint/2010/main" val="330871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7D2BE5-8606-4FDE-92E4-4E583339FFD0}"/>
              </a:ext>
            </a:extLst>
          </p:cNvPr>
          <p:cNvSpPr txBox="1"/>
          <p:nvPr/>
        </p:nvSpPr>
        <p:spPr>
          <a:xfrm>
            <a:off x="8595704" y="1261872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2017.1 ~ 2017.12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BAAE1-D9FE-4C2A-90E4-8C086CCB6CAA}"/>
              </a:ext>
            </a:extLst>
          </p:cNvPr>
          <p:cNvSpPr txBox="1"/>
          <p:nvPr/>
        </p:nvSpPr>
        <p:spPr>
          <a:xfrm>
            <a:off x="7054618" y="6411230"/>
            <a:ext cx="505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https://www.youtube.com/watch?v=nUt4U6v4XLg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4EB90E30-F6AC-47BF-826C-4164B9DA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 err="1"/>
              <a:t>드래곤네스트</a:t>
            </a:r>
            <a:r>
              <a:rPr lang="en-US" altLang="ko-KR" sz="2500" dirty="0"/>
              <a:t>2 </a:t>
            </a:r>
            <a:r>
              <a:rPr lang="ko-KR" altLang="en-US" sz="2500" dirty="0"/>
              <a:t>레전드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6837D-4089-404C-8B1A-71437946FC52}"/>
              </a:ext>
            </a:extLst>
          </p:cNvPr>
          <p:cNvSpPr txBox="1"/>
          <p:nvPr/>
        </p:nvSpPr>
        <p:spPr>
          <a:xfrm>
            <a:off x="8396014" y="776091"/>
            <a:ext cx="1564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/>
              <a:t>아이덴티티 게임즈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47DCE6-8760-49EC-850C-DBEA513A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034" y="1895688"/>
            <a:ext cx="3720740" cy="20931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B7A810-7C85-445E-8E7A-EE0F9A16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88797"/>
            <a:ext cx="3727759" cy="2093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2EC37C-7F70-4BAB-B03B-94DE585A0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529" y="1895686"/>
            <a:ext cx="3720740" cy="2093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B9A258-204A-43A6-9C52-B4A3D6A77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789" y="3988797"/>
            <a:ext cx="3718211" cy="209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79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EBAAE1-D9FE-4C2A-90E4-8C086CCB6CAA}"/>
              </a:ext>
            </a:extLst>
          </p:cNvPr>
          <p:cNvSpPr txBox="1"/>
          <p:nvPr/>
        </p:nvSpPr>
        <p:spPr>
          <a:xfrm>
            <a:off x="7054618" y="6411230"/>
            <a:ext cx="493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https://www.youtube.com/watch?v=nUt4U6v4XLg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01FA0-0B62-45EC-8287-0B08C90C3D3C}"/>
              </a:ext>
            </a:extLst>
          </p:cNvPr>
          <p:cNvSpPr txBox="1"/>
          <p:nvPr/>
        </p:nvSpPr>
        <p:spPr>
          <a:xfrm>
            <a:off x="1157681" y="16694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EFEAA-73DB-42B0-9CBE-B64CA0F136FC}"/>
              </a:ext>
            </a:extLst>
          </p:cNvPr>
          <p:cNvSpPr txBox="1"/>
          <p:nvPr/>
        </p:nvSpPr>
        <p:spPr>
          <a:xfrm>
            <a:off x="1157681" y="314859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 업무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A33-A9BA-4CDB-8BFB-DEC2952590D5}"/>
              </a:ext>
            </a:extLst>
          </p:cNvPr>
          <p:cNvSpPr txBox="1"/>
          <p:nvPr/>
        </p:nvSpPr>
        <p:spPr>
          <a:xfrm>
            <a:off x="1157681" y="535187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69102-19FD-40C6-B88E-D0AD82798D14}"/>
              </a:ext>
            </a:extLst>
          </p:cNvPr>
          <p:cNvSpPr txBox="1"/>
          <p:nvPr/>
        </p:nvSpPr>
        <p:spPr>
          <a:xfrm>
            <a:off x="1805454" y="5789852"/>
            <a:ext cx="824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Unity2016, NGUI, </a:t>
            </a:r>
            <a:r>
              <a:rPr lang="en-US" altLang="ko-KR" sz="1400" dirty="0" err="1"/>
              <a:t>ToySDK</a:t>
            </a:r>
            <a:r>
              <a:rPr lang="en-US" altLang="ko-KR" sz="1400" dirty="0"/>
              <a:t>(</a:t>
            </a:r>
            <a:r>
              <a:rPr lang="ko-KR" altLang="en-US" sz="1400" dirty="0"/>
              <a:t>넥슨</a:t>
            </a:r>
            <a:r>
              <a:rPr lang="en-US" altLang="ko-KR" sz="1400" dirty="0"/>
              <a:t>)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9A86C9A-2887-4CA4-977B-6A76D448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 err="1"/>
              <a:t>드래곤네스트</a:t>
            </a:r>
            <a:r>
              <a:rPr lang="en-US" altLang="ko-KR" sz="2500" dirty="0"/>
              <a:t>2 </a:t>
            </a:r>
            <a:r>
              <a:rPr lang="ko-KR" altLang="en-US" sz="2500" dirty="0"/>
              <a:t>레전드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5F08-8D73-4943-9BB9-72D0C3AB97D6}"/>
              </a:ext>
            </a:extLst>
          </p:cNvPr>
          <p:cNvSpPr txBox="1"/>
          <p:nvPr/>
        </p:nvSpPr>
        <p:spPr>
          <a:xfrm>
            <a:off x="8396014" y="776091"/>
            <a:ext cx="1564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/>
              <a:t>아이덴티티 게임즈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615EC-0E73-4D0C-99DE-EA4F62AE8553}"/>
              </a:ext>
            </a:extLst>
          </p:cNvPr>
          <p:cNvSpPr txBox="1"/>
          <p:nvPr/>
        </p:nvSpPr>
        <p:spPr>
          <a:xfrm>
            <a:off x="1805454" y="2039968"/>
            <a:ext cx="8246098" cy="102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넥슨을 통해 서비스한 모바일 </a:t>
            </a:r>
            <a:r>
              <a:rPr lang="en-US" altLang="ko-KR" sz="1400" b="1" dirty="0">
                <a:solidFill>
                  <a:srgbClr val="0070C0"/>
                </a:solidFill>
              </a:rPr>
              <a:t>MORPG</a:t>
            </a:r>
            <a:r>
              <a:rPr lang="en-US" altLang="ko-KR" sz="1400" dirty="0"/>
              <a:t>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개발 후반에 참여했고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 네트워크 개선 작업과 </a:t>
            </a:r>
            <a:r>
              <a:rPr lang="en-US" altLang="ko-KR" sz="1400" dirty="0"/>
              <a:t>SDK </a:t>
            </a:r>
            <a:r>
              <a:rPr lang="ko-KR" altLang="en-US" sz="1400" dirty="0"/>
              <a:t>연동업무를 주로 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웹통신과 소켓통신을 모두 사용하는 프로젝트로 실시간 동기화에 대한 고민을 많이 할 수 있었습니다</a:t>
            </a:r>
            <a:r>
              <a:rPr lang="en-US" altLang="ko-KR" sz="1400" dirty="0"/>
              <a:t>.</a:t>
            </a: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97FFCE84-0107-48FF-A26F-DD1B3D984000}"/>
              </a:ext>
            </a:extLst>
          </p:cNvPr>
          <p:cNvSpPr txBox="1">
            <a:spLocks/>
          </p:cNvSpPr>
          <p:nvPr/>
        </p:nvSpPr>
        <p:spPr>
          <a:xfrm>
            <a:off x="1805453" y="3517923"/>
            <a:ext cx="10053171" cy="192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SDK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r>
              <a:rPr lang="ko-KR" altLang="en-US" sz="1400" dirty="0"/>
              <a:t>네트워크 모듈 개선</a:t>
            </a:r>
            <a:endParaRPr lang="en-US" altLang="ko-KR" sz="1400" dirty="0"/>
          </a:p>
          <a:p>
            <a:r>
              <a:rPr lang="ko-KR" altLang="en-US" sz="1400" dirty="0"/>
              <a:t>네트워크</a:t>
            </a:r>
            <a:r>
              <a:rPr lang="en-US" altLang="ko-KR" sz="1400" dirty="0"/>
              <a:t> </a:t>
            </a:r>
            <a:r>
              <a:rPr lang="ko-KR" altLang="en-US" sz="1400" dirty="0"/>
              <a:t>동기화</a:t>
            </a:r>
            <a:endParaRPr lang="en-US" altLang="ko-KR" sz="1400" dirty="0"/>
          </a:p>
          <a:p>
            <a:r>
              <a:rPr lang="ko-KR" altLang="en-US" sz="1400" dirty="0"/>
              <a:t>컨텐츠 개발</a:t>
            </a:r>
            <a:endParaRPr lang="en-US" altLang="ko-KR" sz="1400" dirty="0"/>
          </a:p>
          <a:p>
            <a:r>
              <a:rPr lang="ko-KR" altLang="en-US" sz="1400" dirty="0"/>
              <a:t>최적화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2A68B-635A-46E9-B3F8-B7BB5231FD70}"/>
              </a:ext>
            </a:extLst>
          </p:cNvPr>
          <p:cNvSpPr txBox="1"/>
          <p:nvPr/>
        </p:nvSpPr>
        <p:spPr>
          <a:xfrm>
            <a:off x="7588223" y="5645007"/>
            <a:ext cx="4270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태국런칭</a:t>
            </a:r>
            <a:endParaRPr lang="en-US" altLang="ko-KR" dirty="0"/>
          </a:p>
          <a:p>
            <a:pPr algn="r"/>
            <a:r>
              <a:rPr lang="ko-KR" altLang="en-US" dirty="0"/>
              <a:t>호주</a:t>
            </a:r>
            <a:r>
              <a:rPr lang="en-US" altLang="ko-KR" dirty="0"/>
              <a:t>, </a:t>
            </a:r>
            <a:r>
              <a:rPr lang="ko-KR" altLang="en-US" dirty="0"/>
              <a:t>캐나다</a:t>
            </a:r>
            <a:r>
              <a:rPr lang="en-US" altLang="ko-KR" dirty="0"/>
              <a:t>, </a:t>
            </a:r>
            <a:r>
              <a:rPr lang="ko-KR" altLang="en-US" dirty="0"/>
              <a:t>덴마크 네덜란드</a:t>
            </a:r>
            <a:r>
              <a:rPr lang="en-US" altLang="ko-KR" dirty="0"/>
              <a:t>, </a:t>
            </a:r>
            <a:r>
              <a:rPr lang="ko-KR" altLang="en-US" dirty="0"/>
              <a:t>필리핀 </a:t>
            </a:r>
            <a:r>
              <a:rPr lang="ko-KR" altLang="en-US" dirty="0" err="1"/>
              <a:t>소프트런칭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535ADF-9EC3-40D0-A584-D6FFDA7F8DD3}"/>
              </a:ext>
            </a:extLst>
          </p:cNvPr>
          <p:cNvSpPr txBox="1"/>
          <p:nvPr/>
        </p:nvSpPr>
        <p:spPr>
          <a:xfrm>
            <a:off x="10811542" y="527904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개발 진행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1A4537-6F1A-46C7-97E0-564385D175CD}"/>
              </a:ext>
            </a:extLst>
          </p:cNvPr>
          <p:cNvSpPr txBox="1"/>
          <p:nvPr/>
        </p:nvSpPr>
        <p:spPr>
          <a:xfrm>
            <a:off x="8595704" y="1261872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2017.1 ~ 2017.12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558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7D2BE5-8606-4FDE-92E4-4E583339FFD0}"/>
              </a:ext>
            </a:extLst>
          </p:cNvPr>
          <p:cNvSpPr txBox="1"/>
          <p:nvPr/>
        </p:nvSpPr>
        <p:spPr>
          <a:xfrm>
            <a:off x="8595704" y="1261872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2018.2 ~ </a:t>
            </a:r>
            <a:r>
              <a:rPr lang="ko-KR" altLang="en-US" sz="1400" dirty="0"/>
              <a:t>현재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BAAE1-D9FE-4C2A-90E4-8C086CCB6CAA}"/>
              </a:ext>
            </a:extLst>
          </p:cNvPr>
          <p:cNvSpPr txBox="1"/>
          <p:nvPr/>
        </p:nvSpPr>
        <p:spPr>
          <a:xfrm>
            <a:off x="7054618" y="6411230"/>
            <a:ext cx="517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https://www.youtube.com/watch?v=WuHWjbgNxXE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4EB90E30-F6AC-47BF-826C-4164B9DA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 err="1"/>
              <a:t>드래곤라자</a:t>
            </a:r>
            <a:r>
              <a:rPr lang="en-US" altLang="ko-KR" sz="2500" dirty="0"/>
              <a:t>2</a:t>
            </a:r>
            <a:endParaRPr lang="ko-KR" altLang="en-US" sz="2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6837D-4089-404C-8B1A-71437946FC52}"/>
              </a:ext>
            </a:extLst>
          </p:cNvPr>
          <p:cNvSpPr txBox="1"/>
          <p:nvPr/>
        </p:nvSpPr>
        <p:spPr>
          <a:xfrm>
            <a:off x="7850992" y="776091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스카이문스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이아이</a:t>
            </a:r>
            <a:r>
              <a:rPr lang="ko-KR" altLang="en-US" sz="1600" dirty="0"/>
              <a:t> 게임즈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B98EB-BA02-4027-AB44-33AB6B15A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365" y="2010068"/>
            <a:ext cx="3338542" cy="1921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327809-CB04-4596-8F59-038C8B171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823" y="2010068"/>
            <a:ext cx="3338542" cy="19269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464524-F989-44A6-B116-86156E61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823" y="3932043"/>
            <a:ext cx="3338542" cy="1921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53780D-F5F1-44FA-83F8-EBAA38C2E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907" y="3932043"/>
            <a:ext cx="3338541" cy="1921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070634-1F19-4E6C-AC9A-A9FF03156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366" y="3932044"/>
            <a:ext cx="3338541" cy="1921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1B53CB-5960-4069-B3C7-87C5556553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907" y="2010068"/>
            <a:ext cx="3338542" cy="192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9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EBAAE1-D9FE-4C2A-90E4-8C086CCB6CAA}"/>
              </a:ext>
            </a:extLst>
          </p:cNvPr>
          <p:cNvSpPr txBox="1"/>
          <p:nvPr/>
        </p:nvSpPr>
        <p:spPr>
          <a:xfrm>
            <a:off x="7054618" y="6411230"/>
            <a:ext cx="517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https://www.youtube.com/watch?v=WuHWjbgNxXE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01FA0-0B62-45EC-8287-0B08C90C3D3C}"/>
              </a:ext>
            </a:extLst>
          </p:cNvPr>
          <p:cNvSpPr txBox="1"/>
          <p:nvPr/>
        </p:nvSpPr>
        <p:spPr>
          <a:xfrm>
            <a:off x="1157681" y="16694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EFEAA-73DB-42B0-9CBE-B64CA0F136FC}"/>
              </a:ext>
            </a:extLst>
          </p:cNvPr>
          <p:cNvSpPr txBox="1"/>
          <p:nvPr/>
        </p:nvSpPr>
        <p:spPr>
          <a:xfrm>
            <a:off x="1157681" y="351660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 업무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A33-A9BA-4CDB-8BFB-DEC2952590D5}"/>
              </a:ext>
            </a:extLst>
          </p:cNvPr>
          <p:cNvSpPr txBox="1"/>
          <p:nvPr/>
        </p:nvSpPr>
        <p:spPr>
          <a:xfrm>
            <a:off x="1157681" y="564397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69102-19FD-40C6-B88E-D0AD82798D14}"/>
              </a:ext>
            </a:extLst>
          </p:cNvPr>
          <p:cNvSpPr txBox="1"/>
          <p:nvPr/>
        </p:nvSpPr>
        <p:spPr>
          <a:xfrm>
            <a:off x="1805454" y="6081952"/>
            <a:ext cx="824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Unity2017, NGUI, MVVM, </a:t>
            </a:r>
            <a:r>
              <a:rPr lang="en-US" altLang="ko-KR" sz="1400" dirty="0" err="1"/>
              <a:t>QuickSDK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Appsflyer</a:t>
            </a:r>
            <a:endParaRPr lang="en-US" altLang="ko-KR" sz="1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9A86C9A-2887-4CA4-977B-6A76D448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 err="1"/>
              <a:t>드래곤라자</a:t>
            </a:r>
            <a:r>
              <a:rPr lang="en-US" altLang="ko-KR" sz="2500" dirty="0"/>
              <a:t>2</a:t>
            </a:r>
            <a:endParaRPr lang="ko-KR" altLang="en-US" sz="2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5F08-8D73-4943-9BB9-72D0C3AB97D6}"/>
              </a:ext>
            </a:extLst>
          </p:cNvPr>
          <p:cNvSpPr txBox="1"/>
          <p:nvPr/>
        </p:nvSpPr>
        <p:spPr>
          <a:xfrm>
            <a:off x="7850992" y="776091"/>
            <a:ext cx="2109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스카이문스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이아이</a:t>
            </a:r>
            <a:r>
              <a:rPr lang="ko-KR" altLang="en-US" sz="1600" dirty="0"/>
              <a:t> 게임즈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615EC-0E73-4D0C-99DE-EA4F62AE8553}"/>
              </a:ext>
            </a:extLst>
          </p:cNvPr>
          <p:cNvSpPr txBox="1"/>
          <p:nvPr/>
        </p:nvSpPr>
        <p:spPr>
          <a:xfrm>
            <a:off x="1805454" y="2039968"/>
            <a:ext cx="8246098" cy="134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현재 서비스중인 모바일 </a:t>
            </a:r>
            <a:r>
              <a:rPr lang="en-US" altLang="ko-KR" sz="1400" b="1" dirty="0">
                <a:solidFill>
                  <a:srgbClr val="0070C0"/>
                </a:solidFill>
              </a:rPr>
              <a:t>MMORPG</a:t>
            </a:r>
            <a:r>
              <a:rPr lang="en-US" altLang="ko-KR" sz="1400" dirty="0"/>
              <a:t>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개발 후반에 참여하여 네트워크 모듈을 개선하고</a:t>
            </a:r>
            <a:r>
              <a:rPr lang="en-US" altLang="ko-KR" sz="1400" dirty="0"/>
              <a:t>, </a:t>
            </a:r>
            <a:r>
              <a:rPr lang="ko-KR" altLang="en-US" sz="1400" dirty="0"/>
              <a:t>런칭을 위한 </a:t>
            </a:r>
            <a:r>
              <a:rPr lang="en-US" altLang="ko-KR" sz="1400" dirty="0"/>
              <a:t>SDK </a:t>
            </a:r>
            <a:r>
              <a:rPr lang="ko-KR" altLang="en-US" sz="1400" dirty="0"/>
              <a:t>연동작업을 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현재 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연출</a:t>
            </a:r>
            <a:r>
              <a:rPr lang="en-US" altLang="ko-KR" sz="1400" dirty="0"/>
              <a:t>, </a:t>
            </a:r>
            <a:r>
              <a:rPr lang="ko-KR" altLang="en-US" sz="1400" dirty="0"/>
              <a:t>전투시스템을 맡아 개발하고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97FFCE84-0107-48FF-A26F-DD1B3D984000}"/>
              </a:ext>
            </a:extLst>
          </p:cNvPr>
          <p:cNvSpPr txBox="1">
            <a:spLocks/>
          </p:cNvSpPr>
          <p:nvPr/>
        </p:nvSpPr>
        <p:spPr>
          <a:xfrm>
            <a:off x="1805453" y="3885936"/>
            <a:ext cx="10053171" cy="1925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네트워크 모듈개선</a:t>
            </a:r>
            <a:endParaRPr lang="en-US" altLang="ko-KR" sz="1400" dirty="0"/>
          </a:p>
          <a:p>
            <a:r>
              <a:rPr lang="en-US" altLang="ko-KR" sz="1400" dirty="0"/>
              <a:t>SDK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r>
              <a:rPr lang="ko-KR" altLang="en-US" sz="1400" dirty="0"/>
              <a:t>캐릭터 연출 </a:t>
            </a:r>
            <a:r>
              <a:rPr lang="en-US" altLang="ko-KR" sz="1400" dirty="0"/>
              <a:t>&amp; </a:t>
            </a:r>
            <a:r>
              <a:rPr lang="ko-KR" altLang="en-US" sz="1400" dirty="0"/>
              <a:t>애니메이션 </a:t>
            </a:r>
            <a:r>
              <a:rPr lang="en-US" altLang="ko-KR" sz="1400" dirty="0"/>
              <a:t>&amp; </a:t>
            </a:r>
            <a:r>
              <a:rPr lang="ko-KR" altLang="en-US" sz="1400" dirty="0"/>
              <a:t>스킬</a:t>
            </a:r>
            <a:endParaRPr lang="en-US" altLang="ko-KR" sz="1400" dirty="0"/>
          </a:p>
          <a:p>
            <a:r>
              <a:rPr lang="ko-KR" altLang="en-US" sz="1400" dirty="0"/>
              <a:t>전투시스템</a:t>
            </a:r>
            <a:endParaRPr lang="en-US" altLang="ko-KR" sz="1400" dirty="0"/>
          </a:p>
          <a:p>
            <a:r>
              <a:rPr lang="ko-KR" altLang="en-US" sz="1400" dirty="0"/>
              <a:t>최적화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2A68B-635A-46E9-B3F8-B7BB5231FD70}"/>
              </a:ext>
            </a:extLst>
          </p:cNvPr>
          <p:cNvSpPr txBox="1"/>
          <p:nvPr/>
        </p:nvSpPr>
        <p:spPr>
          <a:xfrm>
            <a:off x="10862839" y="5645007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0070C0"/>
                </a:solidFill>
              </a:rPr>
              <a:t>한국 런칭</a:t>
            </a:r>
            <a:endParaRPr lang="en-US" altLang="ko-KR" b="1" dirty="0">
              <a:solidFill>
                <a:srgbClr val="0070C0"/>
              </a:solidFill>
            </a:endParaRPr>
          </a:p>
          <a:p>
            <a:pPr algn="r"/>
            <a:r>
              <a:rPr lang="ko-KR" altLang="en-US" dirty="0"/>
              <a:t>중국 </a:t>
            </a:r>
            <a:r>
              <a:rPr lang="en-US" altLang="ko-KR" dirty="0"/>
              <a:t>CBT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535ADF-9EC3-40D0-A584-D6FFDA7F8DD3}"/>
              </a:ext>
            </a:extLst>
          </p:cNvPr>
          <p:cNvSpPr txBox="1"/>
          <p:nvPr/>
        </p:nvSpPr>
        <p:spPr>
          <a:xfrm>
            <a:off x="10811542" y="527904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개발 진행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716005-2CA9-4739-BBB7-028A4899193F}"/>
              </a:ext>
            </a:extLst>
          </p:cNvPr>
          <p:cNvSpPr txBox="1"/>
          <p:nvPr/>
        </p:nvSpPr>
        <p:spPr>
          <a:xfrm>
            <a:off x="8595704" y="1261872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2018.2 ~ </a:t>
            </a:r>
            <a:r>
              <a:rPr lang="ko-KR" altLang="en-US" sz="1400" dirty="0"/>
              <a:t>현재</a:t>
            </a:r>
          </a:p>
        </p:txBody>
      </p:sp>
    </p:spTree>
    <p:extLst>
      <p:ext uri="{BB962C8B-B14F-4D97-AF65-F5344CB8AC3E}">
        <p14:creationId xmlns:p14="http://schemas.microsoft.com/office/powerpoint/2010/main" val="263354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4EB90E30-F6AC-47BF-826C-4164B9DA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그 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6837D-4089-404C-8B1A-71437946FC52}"/>
              </a:ext>
            </a:extLst>
          </p:cNvPr>
          <p:cNvSpPr txBox="1"/>
          <p:nvPr/>
        </p:nvSpPr>
        <p:spPr>
          <a:xfrm>
            <a:off x="9066068" y="776091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/>
              <a:t>개인개발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0A988F-BAFC-4FCA-B86E-2DA439AD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095500"/>
            <a:ext cx="1571844" cy="27578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12730C-FB94-42CD-A4BF-6291F19B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45" y="2109790"/>
            <a:ext cx="1549526" cy="2757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CDF3B2-1244-4727-8FA7-72192202D6C9}"/>
              </a:ext>
            </a:extLst>
          </p:cNvPr>
          <p:cNvSpPr txBox="1"/>
          <p:nvPr/>
        </p:nvSpPr>
        <p:spPr>
          <a:xfrm>
            <a:off x="2026984" y="509270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3Match </a:t>
            </a:r>
            <a:r>
              <a:rPr lang="ko-KR" altLang="en-US" dirty="0"/>
              <a:t>퍼즐게임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14BBCD-64CD-42D5-B792-A4E3CE133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94" y="2095501"/>
            <a:ext cx="1393806" cy="24731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8FEA96-DB54-46FB-B692-4E4C6B1A1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608" y="2095500"/>
            <a:ext cx="1399900" cy="24731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280F1A-B435-46A7-88E8-32F8B5C29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839" y="2120876"/>
            <a:ext cx="1399900" cy="2460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A1DF0-247A-46FF-BD3C-0F0C26042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5770" y="2120876"/>
            <a:ext cx="1393806" cy="2473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5318B5-A0E6-4F7B-BD6F-D9B8167DD99E}"/>
              </a:ext>
            </a:extLst>
          </p:cNvPr>
          <p:cNvSpPr txBox="1"/>
          <p:nvPr/>
        </p:nvSpPr>
        <p:spPr>
          <a:xfrm>
            <a:off x="8004108" y="510643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요리게임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E213B-432B-47CA-83E3-09F57B16D85A}"/>
              </a:ext>
            </a:extLst>
          </p:cNvPr>
          <p:cNvSpPr txBox="1"/>
          <p:nvPr/>
        </p:nvSpPr>
        <p:spPr>
          <a:xfrm>
            <a:off x="2656248" y="6407874"/>
            <a:ext cx="953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요리게임</a:t>
            </a:r>
            <a:r>
              <a:rPr lang="en-US" altLang="ko-K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다운로드 </a:t>
            </a:r>
            <a:r>
              <a:rPr lang="en-US" altLang="ko-K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ko-KR" dirty="0"/>
              <a:t> </a:t>
            </a:r>
            <a:r>
              <a:rPr lang="en-US" altLang="ko-KR" dirty="0">
                <a:hlinkClick r:id="rId9"/>
              </a:rPr>
              <a:t>https://drive.google.com/open?id=1-896Z17LG8QMNVUL2HygMAL2dQhHoC6_</a:t>
            </a:r>
            <a:r>
              <a:rPr lang="en-US" altLang="ko-KR" dirty="0"/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D18669-B210-4790-9A79-0D37B3B05790}"/>
              </a:ext>
            </a:extLst>
          </p:cNvPr>
          <p:cNvSpPr txBox="1"/>
          <p:nvPr/>
        </p:nvSpPr>
        <p:spPr>
          <a:xfrm>
            <a:off x="2304357" y="6000442"/>
            <a:ext cx="988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3Match </a:t>
            </a:r>
            <a:r>
              <a:rPr lang="ko-KR" alt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퍼즐게임</a:t>
            </a:r>
            <a:r>
              <a:rPr lang="en-US" altLang="ko-K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다운로드 </a:t>
            </a:r>
            <a:r>
              <a:rPr lang="en-US" altLang="ko-K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ko-KR" dirty="0"/>
              <a:t> </a:t>
            </a:r>
            <a:r>
              <a:rPr lang="en-US" altLang="ko-KR" dirty="0">
                <a:hlinkClick r:id="rId10"/>
              </a:rPr>
              <a:t>https://drive.google.com/open?id=1xEKouPuVaVvw7qXrqBsAWJLIppywyyfX</a:t>
            </a:r>
            <a:r>
              <a:rPr lang="en-US" altLang="ko-KR" dirty="0"/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112251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01FA0-0B62-45EC-8287-0B08C90C3D3C}"/>
              </a:ext>
            </a:extLst>
          </p:cNvPr>
          <p:cNvSpPr txBox="1"/>
          <p:nvPr/>
        </p:nvSpPr>
        <p:spPr>
          <a:xfrm>
            <a:off x="1157681" y="1669409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3Match Puzzle</a:t>
            </a:r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9A86C9A-2887-4CA4-977B-6A76D448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그 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5F08-8D73-4943-9BB9-72D0C3AB97D6}"/>
              </a:ext>
            </a:extLst>
          </p:cNvPr>
          <p:cNvSpPr txBox="1"/>
          <p:nvPr/>
        </p:nvSpPr>
        <p:spPr>
          <a:xfrm>
            <a:off x="9066069" y="776091"/>
            <a:ext cx="894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/>
              <a:t>개인개발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615EC-0E73-4D0C-99DE-EA4F62AE8553}"/>
              </a:ext>
            </a:extLst>
          </p:cNvPr>
          <p:cNvSpPr txBox="1"/>
          <p:nvPr/>
        </p:nvSpPr>
        <p:spPr>
          <a:xfrm>
            <a:off x="1805454" y="2225792"/>
            <a:ext cx="4747746" cy="328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같은 방울 </a:t>
            </a:r>
            <a:r>
              <a:rPr lang="en-US" altLang="ko-KR" sz="1400" dirty="0"/>
              <a:t>3</a:t>
            </a:r>
            <a:r>
              <a:rPr lang="ko-KR" altLang="en-US" sz="1400" dirty="0"/>
              <a:t>개를 연결해 없애는 </a:t>
            </a:r>
            <a:r>
              <a:rPr lang="ko-KR" altLang="en-US" sz="1400" dirty="0" err="1"/>
              <a:t>퍼즐게임입니다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가로</a:t>
            </a:r>
            <a:r>
              <a:rPr lang="en-US" altLang="ko-KR" sz="1400" dirty="0"/>
              <a:t>, </a:t>
            </a:r>
            <a:r>
              <a:rPr lang="ko-KR" altLang="en-US" sz="1400" dirty="0"/>
              <a:t>세로 개수</a:t>
            </a:r>
            <a:r>
              <a:rPr lang="en-US" altLang="ko-KR" sz="1400" dirty="0"/>
              <a:t>, </a:t>
            </a:r>
            <a:r>
              <a:rPr lang="ko-KR" altLang="en-US" sz="1400" dirty="0"/>
              <a:t>방울종류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빈슬롯</a:t>
            </a:r>
            <a:r>
              <a:rPr lang="en-US" altLang="ko-KR" sz="1400" dirty="0"/>
              <a:t>, </a:t>
            </a:r>
            <a:r>
              <a:rPr lang="ko-KR" altLang="en-US" sz="1400" dirty="0"/>
              <a:t>연결개수 등을 조절할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점수계산 기능은 없습니다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xLua</a:t>
            </a:r>
            <a:r>
              <a:rPr lang="en-US" altLang="ko-KR" sz="1400" dirty="0"/>
              <a:t> </a:t>
            </a:r>
            <a:r>
              <a:rPr lang="ko-KR" altLang="en-US" sz="1400" dirty="0"/>
              <a:t>를 사용하여 게임 일부를 </a:t>
            </a:r>
            <a:r>
              <a:rPr lang="en-US" altLang="ko-KR" sz="1400" dirty="0" err="1"/>
              <a:t>lua</a:t>
            </a:r>
            <a:r>
              <a:rPr lang="en-US" altLang="ko-KR" sz="1400" dirty="0"/>
              <a:t> </a:t>
            </a:r>
            <a:r>
              <a:rPr lang="ko-KR" altLang="en-US" sz="1400" dirty="0"/>
              <a:t>로 구현했습니다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Lua </a:t>
            </a:r>
            <a:r>
              <a:rPr lang="ko-KR" altLang="en-US" sz="1400" dirty="0"/>
              <a:t>스크립트 교체로 바이너리 수정이 가능합니다</a:t>
            </a:r>
            <a:r>
              <a:rPr lang="en-US" altLang="ko-KR" sz="1400" dirty="0"/>
              <a:t>.(</a:t>
            </a:r>
            <a:r>
              <a:rPr lang="ko-KR" altLang="en-US" sz="1400" dirty="0"/>
              <a:t>런타임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NGUI</a:t>
            </a:r>
            <a:r>
              <a:rPr lang="ko-KR" altLang="en-US" sz="1400" dirty="0"/>
              <a:t>를 사용했습니다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Unity : 2019.2.2f1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xLua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https://github.com/Tencent/xLua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40ED22-1EA4-42A0-9F9B-5172FF155E9B}"/>
              </a:ext>
            </a:extLst>
          </p:cNvPr>
          <p:cNvSpPr txBox="1"/>
          <p:nvPr/>
        </p:nvSpPr>
        <p:spPr>
          <a:xfrm>
            <a:off x="2304357" y="6000442"/>
            <a:ext cx="988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3Match </a:t>
            </a:r>
            <a:r>
              <a:rPr lang="ko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퍼즐게임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다운로드 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ko-KR" dirty="0"/>
              <a:t> </a:t>
            </a:r>
            <a:r>
              <a:rPr lang="en-US" altLang="ko-KR" dirty="0">
                <a:hlinkClick r:id="rId4"/>
              </a:rPr>
              <a:t>https://drive.google.com/open?id=1xEKouPuVaVvw7qXrqBsAWJLIppywyyfX</a:t>
            </a:r>
            <a:r>
              <a:rPr lang="en-US" altLang="ko-KR" dirty="0"/>
              <a:t> 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6E72F8-ED20-4DE5-9D82-CE2F01B0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0" y="1606507"/>
            <a:ext cx="4089400" cy="39297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199056-84FB-4B8F-98DD-5CA3BAAF4268}"/>
              </a:ext>
            </a:extLst>
          </p:cNvPr>
          <p:cNvSpPr txBox="1"/>
          <p:nvPr/>
        </p:nvSpPr>
        <p:spPr>
          <a:xfrm>
            <a:off x="8150894" y="6374453"/>
            <a:ext cx="40411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https://github.com/hyowons/project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64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01FA0-0B62-45EC-8287-0B08C90C3D3C}"/>
              </a:ext>
            </a:extLst>
          </p:cNvPr>
          <p:cNvSpPr txBox="1"/>
          <p:nvPr/>
        </p:nvSpPr>
        <p:spPr>
          <a:xfrm>
            <a:off x="1157681" y="166940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요리게임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9A86C9A-2887-4CA4-977B-6A76D448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그 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5F08-8D73-4943-9BB9-72D0C3AB97D6}"/>
              </a:ext>
            </a:extLst>
          </p:cNvPr>
          <p:cNvSpPr txBox="1"/>
          <p:nvPr/>
        </p:nvSpPr>
        <p:spPr>
          <a:xfrm>
            <a:off x="9066069" y="776091"/>
            <a:ext cx="894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/>
              <a:t>개인개발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615EC-0E73-4D0C-99DE-EA4F62AE8553}"/>
              </a:ext>
            </a:extLst>
          </p:cNvPr>
          <p:cNvSpPr txBox="1"/>
          <p:nvPr/>
        </p:nvSpPr>
        <p:spPr>
          <a:xfrm>
            <a:off x="1805454" y="2261382"/>
            <a:ext cx="4531846" cy="328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시간내에 주문된 햄버거를 완성하는 게임입니다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터치</a:t>
            </a:r>
            <a:r>
              <a:rPr lang="en-US" altLang="ko-KR" sz="1400" dirty="0"/>
              <a:t>(</a:t>
            </a:r>
            <a:r>
              <a:rPr lang="ko-KR" altLang="en-US" sz="1400" dirty="0"/>
              <a:t>썰기</a:t>
            </a:r>
            <a:r>
              <a:rPr lang="en-US" altLang="ko-KR" sz="1400" dirty="0"/>
              <a:t>), Gyro(</a:t>
            </a:r>
            <a:r>
              <a:rPr lang="ko-KR" altLang="en-US" sz="1400" dirty="0"/>
              <a:t>익히기</a:t>
            </a:r>
            <a:r>
              <a:rPr lang="en-US" altLang="ko-KR" sz="1400" dirty="0"/>
              <a:t>), </a:t>
            </a:r>
            <a:r>
              <a:rPr lang="ko-KR" altLang="en-US" sz="1400" dirty="0"/>
              <a:t>타이머</a:t>
            </a:r>
            <a:r>
              <a:rPr lang="en-US" altLang="ko-KR" sz="1400" dirty="0"/>
              <a:t>(</a:t>
            </a:r>
            <a:r>
              <a:rPr lang="ko-KR" altLang="en-US" sz="1400" dirty="0"/>
              <a:t>굽기</a:t>
            </a:r>
            <a:r>
              <a:rPr lang="en-US" altLang="ko-KR" sz="1400" dirty="0"/>
              <a:t>) </a:t>
            </a:r>
            <a:r>
              <a:rPr lang="ko-KR" altLang="en-US" sz="1400" dirty="0"/>
              <a:t>를 통해 요리를 완성합니다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UniRx</a:t>
            </a:r>
            <a:r>
              <a:rPr lang="en-US" altLang="ko-KR" sz="1400" dirty="0"/>
              <a:t> 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MVP </a:t>
            </a:r>
            <a:r>
              <a:rPr lang="ko-KR" altLang="en-US" sz="1400" dirty="0"/>
              <a:t>디자인패턴을 적용했습니다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UGUI</a:t>
            </a:r>
            <a:r>
              <a:rPr lang="ko-KR" altLang="en-US" sz="1400" dirty="0"/>
              <a:t>를 사용했습니다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Unity : 2019.2.2f1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UniRx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>
                <a:hlinkClick r:id="rId2"/>
              </a:rPr>
              <a:t>https://github.com/neuecc/UniRx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EA3500-543A-408F-B1C9-64AEC24C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146" y="1658405"/>
            <a:ext cx="4531846" cy="3541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C63025-483B-4DAE-97F4-57F1E419C314}"/>
              </a:ext>
            </a:extLst>
          </p:cNvPr>
          <p:cNvSpPr txBox="1"/>
          <p:nvPr/>
        </p:nvSpPr>
        <p:spPr>
          <a:xfrm>
            <a:off x="2656248" y="6407874"/>
            <a:ext cx="953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요리게임</a:t>
            </a:r>
            <a:r>
              <a:rPr lang="en-US" altLang="ko-K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다운로드 </a:t>
            </a:r>
            <a:r>
              <a:rPr lang="en-US" altLang="ko-K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ko-KR" dirty="0"/>
              <a:t> </a:t>
            </a:r>
            <a:r>
              <a:rPr lang="en-US" altLang="ko-KR" dirty="0">
                <a:hlinkClick r:id="rId5"/>
              </a:rPr>
              <a:t>https://drive.google.com/open?id=1-896Z17LG8QMNVUL2HygMAL2dQhHoC6_</a:t>
            </a:r>
            <a:r>
              <a:rPr lang="en-US" altLang="ko-K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2224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9D068-E6F4-4B49-B9B7-7234A5D3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D2BE5-8606-4FDE-92E4-4E583339FFD0}"/>
              </a:ext>
            </a:extLst>
          </p:cNvPr>
          <p:cNvSpPr txBox="1"/>
          <p:nvPr/>
        </p:nvSpPr>
        <p:spPr>
          <a:xfrm>
            <a:off x="8689362" y="126390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2008.11 ~ </a:t>
            </a:r>
            <a:r>
              <a:rPr lang="ko-KR" altLang="en-US" sz="1400" dirty="0"/>
              <a:t>현재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7EA620BD-622E-4416-A2CF-8D7F00A70FF0}"/>
              </a:ext>
            </a:extLst>
          </p:cNvPr>
          <p:cNvSpPr txBox="1">
            <a:spLocks/>
          </p:cNvSpPr>
          <p:nvPr/>
        </p:nvSpPr>
        <p:spPr>
          <a:xfrm>
            <a:off x="2669054" y="2465406"/>
            <a:ext cx="8155410" cy="32874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/>
              <a:t>페어리라이프</a:t>
            </a:r>
            <a:r>
              <a:rPr lang="ko-KR" altLang="en-US" sz="1600" dirty="0"/>
              <a:t> </a:t>
            </a:r>
            <a:r>
              <a:rPr lang="en-US" altLang="ko-KR" sz="1600" dirty="0"/>
              <a:t>		</a:t>
            </a:r>
            <a:r>
              <a:rPr lang="ko-KR" altLang="en-US" sz="1600" dirty="0"/>
              <a:t>소셜 네트워크 게임 </a:t>
            </a:r>
            <a:r>
              <a:rPr lang="en-US" altLang="ko-KR" sz="1600" dirty="0"/>
              <a:t>	( 2008. 11 ~ 2011. 8 )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무극온라인 </a:t>
            </a:r>
            <a:r>
              <a:rPr lang="en-US" altLang="ko-KR" sz="1600" dirty="0"/>
              <a:t>		PC MMORPG	( 2011. 9 ~ 2012. 12 )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ProjectR</a:t>
            </a:r>
            <a:r>
              <a:rPr lang="en-US" altLang="ko-KR" sz="1600" dirty="0"/>
              <a:t>		</a:t>
            </a:r>
            <a:r>
              <a:rPr lang="ko-KR" altLang="en-US" sz="1600" dirty="0"/>
              <a:t>모바일 </a:t>
            </a:r>
            <a:r>
              <a:rPr lang="en-US" altLang="ko-KR" sz="1600" dirty="0"/>
              <a:t>MORPG 	( 2013. 2 ~ 2014. 1 )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퍼즐버블 </a:t>
            </a:r>
            <a:r>
              <a:rPr lang="en-US" altLang="ko-KR" sz="1600" dirty="0"/>
              <a:t>for </a:t>
            </a:r>
            <a:r>
              <a:rPr lang="en-US" altLang="ko-KR" sz="1600" dirty="0" err="1"/>
              <a:t>Kakao</a:t>
            </a:r>
            <a:r>
              <a:rPr lang="en-US" altLang="ko-KR" sz="1600" dirty="0"/>
              <a:t>		</a:t>
            </a:r>
            <a:r>
              <a:rPr lang="ko-KR" altLang="en-US" sz="1600" dirty="0"/>
              <a:t>모바일 퍼즐 게임</a:t>
            </a:r>
            <a:r>
              <a:rPr lang="en-US" altLang="ko-KR" sz="1600" dirty="0"/>
              <a:t>	( 2014. 2 ~ 2015. 10 )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ProjectM</a:t>
            </a:r>
            <a:r>
              <a:rPr lang="en-US" altLang="ko-KR" sz="1600" dirty="0"/>
              <a:t>		</a:t>
            </a:r>
            <a:r>
              <a:rPr lang="ko-KR" altLang="en-US" sz="1600" dirty="0"/>
              <a:t>모바일 </a:t>
            </a:r>
            <a:r>
              <a:rPr lang="en-US" altLang="ko-KR" sz="1600" dirty="0"/>
              <a:t>MMORPG 	( 2015. 10 ~ 2016. 12 )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드래곤네스트</a:t>
            </a:r>
            <a:r>
              <a:rPr lang="en-US" altLang="ko-KR" sz="1600" dirty="0"/>
              <a:t>2 </a:t>
            </a:r>
            <a:r>
              <a:rPr lang="ko-KR" altLang="en-US" sz="1600" dirty="0"/>
              <a:t>레전드</a:t>
            </a:r>
            <a:r>
              <a:rPr lang="en-US" altLang="ko-KR" sz="1600" dirty="0"/>
              <a:t>		</a:t>
            </a:r>
            <a:r>
              <a:rPr lang="ko-KR" altLang="en-US" sz="1600" dirty="0"/>
              <a:t>모바일 </a:t>
            </a:r>
            <a:r>
              <a:rPr lang="en-US" altLang="ko-KR" sz="1600" dirty="0"/>
              <a:t>MORPG 	( 2017. 1 ~ 2017. 12 )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드래곤라자</a:t>
            </a:r>
            <a:r>
              <a:rPr lang="en-US" altLang="ko-KR" sz="1600" dirty="0"/>
              <a:t>2		</a:t>
            </a:r>
            <a:r>
              <a:rPr lang="ko-KR" altLang="en-US" sz="1600" dirty="0"/>
              <a:t>모바일 </a:t>
            </a:r>
            <a:r>
              <a:rPr lang="en-US" altLang="ko-KR" sz="1600" dirty="0"/>
              <a:t>MMORPG 	( 2018. 2 ~ </a:t>
            </a:r>
            <a:r>
              <a:rPr lang="ko-KR" altLang="en-US" sz="1600" dirty="0"/>
              <a:t>현재 </a:t>
            </a:r>
            <a:r>
              <a:rPr lang="en-US" altLang="ko-KR" sz="1600" dirty="0"/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EFEAA-73DB-42B0-9CBE-B64CA0F136FC}"/>
              </a:ext>
            </a:extLst>
          </p:cNvPr>
          <p:cNvSpPr txBox="1"/>
          <p:nvPr/>
        </p:nvSpPr>
        <p:spPr>
          <a:xfrm>
            <a:off x="1368399" y="209607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427583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7B69102-19FD-40C6-B88E-D0AD82798D14}"/>
              </a:ext>
            </a:extLst>
          </p:cNvPr>
          <p:cNvSpPr txBox="1"/>
          <p:nvPr/>
        </p:nvSpPr>
        <p:spPr>
          <a:xfrm>
            <a:off x="6701802" y="5125942"/>
            <a:ext cx="470279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https://github.com/hyowons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E-mail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hyowons1@nate.com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Phone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010-6280-6733 (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방효원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918D6-BD51-46D0-9AA5-80FCEB52D0E8}"/>
              </a:ext>
            </a:extLst>
          </p:cNvPr>
          <p:cNvSpPr txBox="1"/>
          <p:nvPr/>
        </p:nvSpPr>
        <p:spPr>
          <a:xfrm>
            <a:off x="4766386" y="3190473"/>
            <a:ext cx="26592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감사합니다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83892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9D068-E6F4-4B49-B9B7-7234A5D3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페어리라이프</a:t>
            </a:r>
            <a:endParaRPr lang="ko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C34F8-2965-455D-A85C-5784DC86DB1C}"/>
              </a:ext>
            </a:extLst>
          </p:cNvPr>
          <p:cNvSpPr txBox="1"/>
          <p:nvPr/>
        </p:nvSpPr>
        <p:spPr>
          <a:xfrm>
            <a:off x="9072479" y="776091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㈜</a:t>
            </a:r>
            <a:r>
              <a:rPr lang="ko-KR" altLang="en-US" sz="1600" dirty="0" err="1"/>
              <a:t>이매직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D2BE5-8606-4FDE-92E4-4E583339FFD0}"/>
              </a:ext>
            </a:extLst>
          </p:cNvPr>
          <p:cNvSpPr txBox="1"/>
          <p:nvPr/>
        </p:nvSpPr>
        <p:spPr>
          <a:xfrm>
            <a:off x="8595704" y="1261872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2008.11 ~ 2011.8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BAAE1-D9FE-4C2A-90E4-8C086CCB6CAA}"/>
              </a:ext>
            </a:extLst>
          </p:cNvPr>
          <p:cNvSpPr txBox="1"/>
          <p:nvPr/>
        </p:nvSpPr>
        <p:spPr>
          <a:xfrm>
            <a:off x="7054618" y="6411230"/>
            <a:ext cx="492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https://www.youtube.com/watch?v=ayHAghLCYY0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943F97-A63A-4220-A61F-BE5586775F0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69622" y="1801935"/>
            <a:ext cx="2880000" cy="21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6F07A7-A375-44C8-919F-56DC2BA0F8B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69622" y="3961935"/>
            <a:ext cx="2880000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BC7DFC-8EC3-4626-A445-38139799CCF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29622" y="1801935"/>
            <a:ext cx="2880000" cy="21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763DB7-C21E-47F5-89B9-4322E1E2A09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34433" y="3961935"/>
            <a:ext cx="2880000" cy="21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8E8EF3C-E8D4-4C01-B687-2A2A295C96D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49622" y="1801935"/>
            <a:ext cx="2880000" cy="216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3F673CA-643F-4E4B-BC94-087827A3CD6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02" y="3961935"/>
            <a:ext cx="295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9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9D068-E6F4-4B49-B9B7-7234A5D3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페어리라이프</a:t>
            </a:r>
            <a:endParaRPr lang="ko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C34F8-2965-455D-A85C-5784DC86DB1C}"/>
              </a:ext>
            </a:extLst>
          </p:cNvPr>
          <p:cNvSpPr txBox="1"/>
          <p:nvPr/>
        </p:nvSpPr>
        <p:spPr>
          <a:xfrm>
            <a:off x="9072479" y="776091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㈜</a:t>
            </a:r>
            <a:r>
              <a:rPr lang="ko-KR" altLang="en-US" sz="1600" dirty="0" err="1"/>
              <a:t>이매직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D2BE5-8606-4FDE-92E4-4E583339FFD0}"/>
              </a:ext>
            </a:extLst>
          </p:cNvPr>
          <p:cNvSpPr txBox="1"/>
          <p:nvPr/>
        </p:nvSpPr>
        <p:spPr>
          <a:xfrm>
            <a:off x="8595704" y="1261872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2008.11 ~ 2011.8</a:t>
            </a:r>
            <a:endParaRPr lang="ko-KR" altLang="en-US" sz="1400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7EA620BD-622E-4416-A2CF-8D7F00A70FF0}"/>
              </a:ext>
            </a:extLst>
          </p:cNvPr>
          <p:cNvSpPr txBox="1">
            <a:spLocks/>
          </p:cNvSpPr>
          <p:nvPr/>
        </p:nvSpPr>
        <p:spPr>
          <a:xfrm>
            <a:off x="1805454" y="3543338"/>
            <a:ext cx="10053171" cy="1612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1400" dirty="0" err="1"/>
              <a:t>하우징시스템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가구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인테리어</a:t>
            </a:r>
            <a:r>
              <a:rPr lang="en-US" altLang="ko-KR" sz="1400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400" dirty="0"/>
              <a:t>NPC AI (</a:t>
            </a:r>
            <a:r>
              <a:rPr lang="ko-KR" altLang="en-US" sz="1400" dirty="0"/>
              <a:t>유저와 </a:t>
            </a:r>
            <a:r>
              <a:rPr lang="en-US" altLang="ko-KR" sz="1400" dirty="0"/>
              <a:t>NPC</a:t>
            </a:r>
            <a:r>
              <a:rPr lang="ko-KR" altLang="en-US" sz="1400" dirty="0"/>
              <a:t>간 상호작용</a:t>
            </a:r>
            <a:r>
              <a:rPr lang="en-US" altLang="ko-KR" sz="1400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400" dirty="0"/>
              <a:t>상점 </a:t>
            </a:r>
            <a:r>
              <a:rPr lang="en-US" altLang="ko-KR" sz="1400" dirty="0"/>
              <a:t>(</a:t>
            </a:r>
            <a:r>
              <a:rPr lang="ko-KR" altLang="en-US" sz="1400" dirty="0"/>
              <a:t>유저간 거래</a:t>
            </a:r>
            <a:r>
              <a:rPr lang="en-US" altLang="ko-KR" sz="1400" dirty="0"/>
              <a:t>) </a:t>
            </a:r>
          </a:p>
          <a:p>
            <a:pPr>
              <a:lnSpc>
                <a:spcPct val="110000"/>
              </a:lnSpc>
            </a:pPr>
            <a:r>
              <a:rPr lang="ko-KR" altLang="en-US" sz="1400" dirty="0"/>
              <a:t>개발 툴</a:t>
            </a:r>
            <a:r>
              <a:rPr lang="en-US" altLang="ko-KR" sz="1400" dirty="0"/>
              <a:t>(</a:t>
            </a:r>
            <a:r>
              <a:rPr lang="ko-KR" altLang="en-US" sz="1400" dirty="0"/>
              <a:t>이펙트</a:t>
            </a:r>
            <a:r>
              <a:rPr lang="en-US" altLang="ko-KR" sz="1400" dirty="0"/>
              <a:t>, UI, </a:t>
            </a:r>
            <a:r>
              <a:rPr lang="ko-KR" altLang="en-US" sz="1400" dirty="0"/>
              <a:t>캐릭터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10000"/>
              </a:lnSpc>
            </a:pPr>
            <a:r>
              <a:rPr lang="ko-KR" altLang="en-US" sz="1400" dirty="0"/>
              <a:t>그 외 다수 컨텐츠를 담당했습니다</a:t>
            </a:r>
            <a:r>
              <a:rPr lang="en-US" altLang="ko-KR" sz="1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66D05-C4FD-479C-A62F-D9DC505BF3D7}"/>
              </a:ext>
            </a:extLst>
          </p:cNvPr>
          <p:cNvSpPr txBox="1"/>
          <p:nvPr/>
        </p:nvSpPr>
        <p:spPr>
          <a:xfrm>
            <a:off x="1805454" y="2039968"/>
            <a:ext cx="8246098" cy="963778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나만의 작은 행성을 꾸미고 게임 속 친구 </a:t>
            </a:r>
            <a:r>
              <a:rPr lang="en-US" altLang="ko-KR" sz="1400" dirty="0"/>
              <a:t>(NPC)</a:t>
            </a:r>
            <a:r>
              <a:rPr lang="ko-KR" altLang="en-US" sz="1400" dirty="0"/>
              <a:t>들과 상호 작용을 바탕으로</a:t>
            </a:r>
            <a:r>
              <a:rPr lang="en-US" altLang="ko-KR" sz="1400" dirty="0"/>
              <a:t>,</a:t>
            </a:r>
            <a:r>
              <a:rPr lang="ko-KR" altLang="en-US" sz="1400" dirty="0"/>
              <a:t>  농작물을 재배하고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다른 플레이어들과 나누며 즐기는 </a:t>
            </a:r>
            <a:r>
              <a:rPr lang="en-US" altLang="ko-KR" sz="1400" dirty="0"/>
              <a:t>[</a:t>
            </a:r>
            <a:r>
              <a:rPr lang="ko-KR" altLang="en-US" sz="1400" dirty="0" err="1"/>
              <a:t>놀러오세요</a:t>
            </a:r>
            <a:r>
              <a:rPr lang="ko-KR" altLang="en-US" sz="1400" dirty="0"/>
              <a:t> 동물의 숲 </a:t>
            </a:r>
            <a:r>
              <a:rPr lang="en-US" altLang="ko-KR" sz="1400" dirty="0"/>
              <a:t>] </a:t>
            </a:r>
            <a:r>
              <a:rPr lang="ko-KR" altLang="en-US" sz="1400" dirty="0"/>
              <a:t>형태의 웹</a:t>
            </a:r>
            <a:r>
              <a:rPr lang="en-US" altLang="ko-KR" sz="1400" dirty="0"/>
              <a:t>3D </a:t>
            </a:r>
            <a:r>
              <a:rPr lang="ko-KR" altLang="en-US" sz="1400" b="1" dirty="0">
                <a:solidFill>
                  <a:srgbClr val="0070C0"/>
                </a:solidFill>
              </a:rPr>
              <a:t>소셜 네트워크 </a:t>
            </a:r>
            <a:r>
              <a:rPr lang="ko-KR" altLang="en-US" sz="1400" dirty="0"/>
              <a:t>게임 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웹플레이어의 제약으로 리소스 관리에 많은 고민을 했고</a:t>
            </a:r>
            <a:r>
              <a:rPr lang="en-US" altLang="ko-KR" sz="1400" dirty="0"/>
              <a:t>, </a:t>
            </a:r>
            <a:r>
              <a:rPr lang="ko-KR" altLang="en-US" sz="1400" dirty="0"/>
              <a:t>게임의 구조를 배운 첫 프로젝트 입니다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01FA0-0B62-45EC-8287-0B08C90C3D3C}"/>
              </a:ext>
            </a:extLst>
          </p:cNvPr>
          <p:cNvSpPr txBox="1"/>
          <p:nvPr/>
        </p:nvSpPr>
        <p:spPr>
          <a:xfrm>
            <a:off x="1157681" y="16694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EFEAA-73DB-42B0-9CBE-B64CA0F136FC}"/>
              </a:ext>
            </a:extLst>
          </p:cNvPr>
          <p:cNvSpPr txBox="1"/>
          <p:nvPr/>
        </p:nvSpPr>
        <p:spPr>
          <a:xfrm>
            <a:off x="1157681" y="31304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 업무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A33-A9BA-4CDB-8BFB-DEC2952590D5}"/>
              </a:ext>
            </a:extLst>
          </p:cNvPr>
          <p:cNvSpPr txBox="1"/>
          <p:nvPr/>
        </p:nvSpPr>
        <p:spPr>
          <a:xfrm>
            <a:off x="1157681" y="5275675"/>
            <a:ext cx="94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69102-19FD-40C6-B88E-D0AD82798D14}"/>
              </a:ext>
            </a:extLst>
          </p:cNvPr>
          <p:cNvSpPr txBox="1"/>
          <p:nvPr/>
        </p:nvSpPr>
        <p:spPr>
          <a:xfrm>
            <a:off x="1805454" y="5713652"/>
            <a:ext cx="824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C++, MFC , Lingo, Director10, Shockwave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3E64D7-66B7-400E-A8A9-D0F52789D361}"/>
              </a:ext>
            </a:extLst>
          </p:cNvPr>
          <p:cNvSpPr txBox="1"/>
          <p:nvPr/>
        </p:nvSpPr>
        <p:spPr>
          <a:xfrm>
            <a:off x="9213823" y="5645007"/>
            <a:ext cx="188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OBT 1</a:t>
            </a:r>
            <a:r>
              <a:rPr lang="ko-KR" altLang="en-US" dirty="0"/>
              <a:t>회</a:t>
            </a:r>
            <a:r>
              <a:rPr lang="en-US" altLang="ko-KR" dirty="0"/>
              <a:t>, CBT 2</a:t>
            </a:r>
            <a:r>
              <a:rPr lang="ko-KR" altLang="en-US" dirty="0"/>
              <a:t>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87F8E8-2995-49D5-AA3D-7E3F3E7A0D9B}"/>
              </a:ext>
            </a:extLst>
          </p:cNvPr>
          <p:cNvSpPr txBox="1"/>
          <p:nvPr/>
        </p:nvSpPr>
        <p:spPr>
          <a:xfrm>
            <a:off x="10051552" y="527904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개발 진행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4EE8D1-DD3A-4389-8DD5-19369ADE81D0}"/>
              </a:ext>
            </a:extLst>
          </p:cNvPr>
          <p:cNvSpPr txBox="1"/>
          <p:nvPr/>
        </p:nvSpPr>
        <p:spPr>
          <a:xfrm>
            <a:off x="7054618" y="6411230"/>
            <a:ext cx="492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https://www.youtube.com/watch?v=ayHAghLCYY0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09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7D2BE5-8606-4FDE-92E4-4E583339FFD0}"/>
              </a:ext>
            </a:extLst>
          </p:cNvPr>
          <p:cNvSpPr txBox="1"/>
          <p:nvPr/>
        </p:nvSpPr>
        <p:spPr>
          <a:xfrm>
            <a:off x="8595704" y="1261872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2011.9 ~ 2012.12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BAAE1-D9FE-4C2A-90E4-8C086CCB6CAA}"/>
              </a:ext>
            </a:extLst>
          </p:cNvPr>
          <p:cNvSpPr txBox="1"/>
          <p:nvPr/>
        </p:nvSpPr>
        <p:spPr>
          <a:xfrm>
            <a:off x="7054618" y="6411230"/>
            <a:ext cx="498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https://www.youtube.com/watch?v=lMjGwGOLBRs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83BD92-29D0-4352-9D2D-991BF916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06" y="1997524"/>
            <a:ext cx="4617159" cy="2391325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4EB90E30-F6AC-47BF-826C-4164B9DA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무극 온라인</a:t>
            </a:r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6837D-4089-404C-8B1A-71437946FC52}"/>
              </a:ext>
            </a:extLst>
          </p:cNvPr>
          <p:cNvSpPr txBox="1"/>
          <p:nvPr/>
        </p:nvSpPr>
        <p:spPr>
          <a:xfrm>
            <a:off x="8041750" y="776091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투비게임즈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이야소프트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1C3E1E-8C97-4155-835A-DA8FA8ECBB5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33418" y="4362271"/>
            <a:ext cx="2292851" cy="17196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4012C6-F7FD-4288-90FB-D7E3B7A5E54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22398" y="4362271"/>
            <a:ext cx="2292851" cy="17196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C236D56-F9D5-4602-BF61-5142C471728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219386" y="2642633"/>
            <a:ext cx="2292851" cy="1719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1C765E-A2A6-473A-9960-6C187BE1767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46697" y="4362271"/>
            <a:ext cx="2292851" cy="17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7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01FA0-0B62-45EC-8287-0B08C90C3D3C}"/>
              </a:ext>
            </a:extLst>
          </p:cNvPr>
          <p:cNvSpPr txBox="1"/>
          <p:nvPr/>
        </p:nvSpPr>
        <p:spPr>
          <a:xfrm>
            <a:off x="1157681" y="16694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EFEAA-73DB-42B0-9CBE-B64CA0F136FC}"/>
              </a:ext>
            </a:extLst>
          </p:cNvPr>
          <p:cNvSpPr txBox="1"/>
          <p:nvPr/>
        </p:nvSpPr>
        <p:spPr>
          <a:xfrm>
            <a:off x="1157681" y="325019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 업무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A33-A9BA-4CDB-8BFB-DEC2952590D5}"/>
              </a:ext>
            </a:extLst>
          </p:cNvPr>
          <p:cNvSpPr txBox="1"/>
          <p:nvPr/>
        </p:nvSpPr>
        <p:spPr>
          <a:xfrm>
            <a:off x="1157681" y="545347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69102-19FD-40C6-B88E-D0AD82798D14}"/>
              </a:ext>
            </a:extLst>
          </p:cNvPr>
          <p:cNvSpPr txBox="1"/>
          <p:nvPr/>
        </p:nvSpPr>
        <p:spPr>
          <a:xfrm>
            <a:off x="1805454" y="5891452"/>
            <a:ext cx="824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C++, </a:t>
            </a:r>
            <a:r>
              <a:rPr lang="en-US" altLang="ko-KR" sz="1400" dirty="0" err="1"/>
              <a:t>Gamebryo</a:t>
            </a:r>
            <a:r>
              <a:rPr lang="en-US" altLang="ko-KR" sz="1400" dirty="0"/>
              <a:t>, MFC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9A86C9A-2887-4CA4-977B-6A76D448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무극 온라인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5F08-8D73-4943-9BB9-72D0C3AB97D6}"/>
              </a:ext>
            </a:extLst>
          </p:cNvPr>
          <p:cNvSpPr txBox="1"/>
          <p:nvPr/>
        </p:nvSpPr>
        <p:spPr>
          <a:xfrm>
            <a:off x="8041750" y="776091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투비게임즈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이야소프트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D415A8-75BD-4FA3-B311-C4926F69CABC}"/>
              </a:ext>
            </a:extLst>
          </p:cNvPr>
          <p:cNvSpPr txBox="1"/>
          <p:nvPr/>
        </p:nvSpPr>
        <p:spPr>
          <a:xfrm>
            <a:off x="8595704" y="1261872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2011.9 ~ 2012.12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615EC-0E73-4D0C-99DE-EA4F62AE8553}"/>
              </a:ext>
            </a:extLst>
          </p:cNvPr>
          <p:cNvSpPr txBox="1"/>
          <p:nvPr/>
        </p:nvSpPr>
        <p:spPr>
          <a:xfrm>
            <a:off x="1805454" y="2039968"/>
            <a:ext cx="8246098" cy="114157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원작소설</a:t>
            </a:r>
            <a:r>
              <a:rPr lang="en-US" altLang="ko-KR" sz="1400" dirty="0"/>
              <a:t>(</a:t>
            </a:r>
            <a:r>
              <a:rPr lang="ko-KR" altLang="en-US" sz="1400" dirty="0"/>
              <a:t>무극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바탕으로한</a:t>
            </a:r>
            <a:r>
              <a:rPr lang="ko-KR" altLang="en-US" sz="1400" dirty="0"/>
              <a:t> 무협 </a:t>
            </a:r>
            <a:r>
              <a:rPr lang="en-US" altLang="ko-KR" sz="1400" b="1" dirty="0">
                <a:solidFill>
                  <a:srgbClr val="0070C0"/>
                </a:solidFill>
              </a:rPr>
              <a:t>PC MMORPG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개발 중반부에 참여했고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인던</a:t>
            </a:r>
            <a:r>
              <a:rPr lang="ko-KR" altLang="en-US" sz="1400" dirty="0"/>
              <a:t> 등을 개발하며 </a:t>
            </a:r>
            <a:r>
              <a:rPr lang="en-US" altLang="ko-KR" sz="1400" dirty="0"/>
              <a:t>MMORPG </a:t>
            </a:r>
            <a:r>
              <a:rPr lang="ko-KR" altLang="en-US" sz="1400" dirty="0"/>
              <a:t>게임의 전체적인</a:t>
            </a:r>
            <a:r>
              <a:rPr lang="en-US" altLang="ko-KR" sz="1400" dirty="0"/>
              <a:t> </a:t>
            </a:r>
            <a:r>
              <a:rPr lang="ko-KR" altLang="en-US" sz="1400" dirty="0"/>
              <a:t>구조를 파악하는데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많은 도움이 된 프로젝트 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97FFCE84-0107-48FF-A26F-DD1B3D984000}"/>
              </a:ext>
            </a:extLst>
          </p:cNvPr>
          <p:cNvSpPr txBox="1">
            <a:spLocks/>
          </p:cNvSpPr>
          <p:nvPr/>
        </p:nvSpPr>
        <p:spPr>
          <a:xfrm>
            <a:off x="1805453" y="3619524"/>
            <a:ext cx="10053171" cy="183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1400" dirty="0"/>
              <a:t>인스턴스 전장</a:t>
            </a:r>
            <a:endParaRPr lang="en-US" altLang="ko-KR" sz="1400" dirty="0"/>
          </a:p>
          <a:p>
            <a:pPr>
              <a:lnSpc>
                <a:spcPct val="110000"/>
              </a:lnSpc>
            </a:pPr>
            <a:r>
              <a:rPr lang="ko-KR" altLang="en-US" sz="1400" dirty="0" err="1"/>
              <a:t>스킬시스템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강화 </a:t>
            </a:r>
            <a:r>
              <a:rPr lang="en-US" altLang="ko-KR" sz="1400" dirty="0"/>
              <a:t>/</a:t>
            </a:r>
            <a:r>
              <a:rPr lang="ko-KR" altLang="en-US" sz="1400" dirty="0"/>
              <a:t>조합</a:t>
            </a:r>
            <a:r>
              <a:rPr lang="en-US" altLang="ko-KR" sz="1400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400" dirty="0"/>
              <a:t>탈것</a:t>
            </a:r>
            <a:r>
              <a:rPr lang="en-US" altLang="ko-KR" sz="1400" dirty="0"/>
              <a:t>, </a:t>
            </a:r>
            <a:r>
              <a:rPr lang="ko-KR" altLang="en-US" sz="1400" dirty="0"/>
              <a:t>펫 시스템</a:t>
            </a:r>
            <a:endParaRPr lang="en-US" altLang="ko-KR" sz="1400" dirty="0"/>
          </a:p>
          <a:p>
            <a:pPr>
              <a:lnSpc>
                <a:spcPct val="110000"/>
              </a:lnSpc>
            </a:pPr>
            <a:r>
              <a:rPr lang="ko-KR" altLang="en-US" sz="1400" dirty="0"/>
              <a:t>길드 시스템</a:t>
            </a:r>
            <a:endParaRPr lang="en-US" altLang="ko-KR" sz="1400" dirty="0"/>
          </a:p>
          <a:p>
            <a:pPr>
              <a:lnSpc>
                <a:spcPct val="110000"/>
              </a:lnSpc>
            </a:pPr>
            <a:r>
              <a:rPr lang="ko-KR" altLang="en-US" sz="1400" dirty="0"/>
              <a:t>장비강화</a:t>
            </a:r>
            <a:endParaRPr lang="en-US" altLang="ko-KR" sz="1400" dirty="0"/>
          </a:p>
          <a:p>
            <a:pPr>
              <a:lnSpc>
                <a:spcPct val="110000"/>
              </a:lnSpc>
            </a:pPr>
            <a:r>
              <a:rPr lang="ko-KR" altLang="en-US" sz="1400" dirty="0"/>
              <a:t>신규 캐릭터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FA50A-836A-46C1-9271-44F322C89E00}"/>
              </a:ext>
            </a:extLst>
          </p:cNvPr>
          <p:cNvSpPr txBox="1"/>
          <p:nvPr/>
        </p:nvSpPr>
        <p:spPr>
          <a:xfrm>
            <a:off x="10013888" y="5645007"/>
            <a:ext cx="184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CBT 1</a:t>
            </a:r>
            <a:r>
              <a:rPr lang="ko-KR" altLang="en-US" dirty="0"/>
              <a:t>회</a:t>
            </a:r>
            <a:r>
              <a:rPr lang="en-US" altLang="ko-KR" dirty="0"/>
              <a:t>, FGT 2</a:t>
            </a:r>
            <a:r>
              <a:rPr lang="ko-KR" altLang="en-US" dirty="0"/>
              <a:t>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E1BE0-BA64-4B34-8C3D-3108EE22FCC8}"/>
              </a:ext>
            </a:extLst>
          </p:cNvPr>
          <p:cNvSpPr txBox="1"/>
          <p:nvPr/>
        </p:nvSpPr>
        <p:spPr>
          <a:xfrm>
            <a:off x="10811542" y="527904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개발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140CBE-6E63-410A-845B-C1D09DC06362}"/>
              </a:ext>
            </a:extLst>
          </p:cNvPr>
          <p:cNvSpPr txBox="1"/>
          <p:nvPr/>
        </p:nvSpPr>
        <p:spPr>
          <a:xfrm>
            <a:off x="7054618" y="6411230"/>
            <a:ext cx="498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https://www.youtube.com/watch?v=lMjGwGOLBRs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48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7D2BE5-8606-4FDE-92E4-4E583339FFD0}"/>
              </a:ext>
            </a:extLst>
          </p:cNvPr>
          <p:cNvSpPr txBox="1"/>
          <p:nvPr/>
        </p:nvSpPr>
        <p:spPr>
          <a:xfrm>
            <a:off x="8595704" y="126187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2013.2 ~ 2014.1</a:t>
            </a:r>
            <a:endParaRPr lang="ko-KR" altLang="en-US" sz="1400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4EB90E30-F6AC-47BF-826C-4164B9DA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Project r + </a:t>
            </a:r>
            <a:r>
              <a:rPr lang="ko-KR" altLang="en-US" dirty="0" err="1"/>
              <a:t>슬래시런</a:t>
            </a:r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6837D-4089-404C-8B1A-71437946FC52}"/>
              </a:ext>
            </a:extLst>
          </p:cNvPr>
          <p:cNvSpPr txBox="1"/>
          <p:nvPr/>
        </p:nvSpPr>
        <p:spPr>
          <a:xfrm>
            <a:off x="9027596" y="776091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래프소프트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93DA2-CC5B-497F-BCD1-CD8D3AF5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602" y="2123279"/>
            <a:ext cx="3026135" cy="18654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9BD33D-062F-45A8-9D65-5C4940EF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65" y="2114889"/>
            <a:ext cx="3004368" cy="18654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30F085-259F-4A27-8F5D-0C14ECB96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479" y="2114889"/>
            <a:ext cx="3026135" cy="18654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A631F4-B8E3-4DAE-A94A-848C4E92D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805" y="3980373"/>
            <a:ext cx="3035198" cy="18654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3AF4AD-C650-4434-9F3B-8924D4F74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113" y="3980373"/>
            <a:ext cx="3016692" cy="1865482"/>
          </a:xfrm>
          <a:prstGeom prst="rect">
            <a:avLst/>
          </a:prstGeom>
        </p:spPr>
      </p:pic>
      <p:pic>
        <p:nvPicPr>
          <p:cNvPr id="12" name="Picture 2" descr="D:\dropbox\Dropbox\transfer\Screenshot_2013-09-03-12-05-42.png">
            <a:extLst>
              <a:ext uri="{FF2B5EF4-FFF2-40B4-BE49-F238E27FC236}">
                <a16:creationId xmlns:a16="http://schemas.microsoft.com/office/drawing/2014/main" id="{3C5C59E2-0003-4B4A-84A9-7A67E4F6E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" r="5301"/>
          <a:stretch/>
        </p:blipFill>
        <p:spPr bwMode="auto">
          <a:xfrm>
            <a:off x="7809197" y="4265577"/>
            <a:ext cx="3021669" cy="186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6B5A39-AEA1-4678-9B75-6EFAB5B040BA}"/>
              </a:ext>
            </a:extLst>
          </p:cNvPr>
          <p:cNvSpPr txBox="1"/>
          <p:nvPr/>
        </p:nvSpPr>
        <p:spPr>
          <a:xfrm>
            <a:off x="2642975" y="6407874"/>
            <a:ext cx="954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 Project R </a:t>
            </a:r>
            <a:r>
              <a:rPr lang="ko-KR" altLang="en-US" dirty="0"/>
              <a:t>다운로드 </a:t>
            </a:r>
            <a:r>
              <a:rPr lang="en-US" altLang="ko-KR" dirty="0"/>
              <a:t>( </a:t>
            </a:r>
            <a:r>
              <a:rPr lang="en-US" altLang="ko-KR" dirty="0">
                <a:hlinkClick r:id="rId8"/>
              </a:rPr>
              <a:t>https://drive.google.com/open?id=1d3Or93e7T9aCY-HY_Sq9yaJmWRVpWFbV</a:t>
            </a:r>
            <a:r>
              <a:rPr lang="en-US" altLang="ko-K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29989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01FA0-0B62-45EC-8287-0B08C90C3D3C}"/>
              </a:ext>
            </a:extLst>
          </p:cNvPr>
          <p:cNvSpPr txBox="1"/>
          <p:nvPr/>
        </p:nvSpPr>
        <p:spPr>
          <a:xfrm>
            <a:off x="1157681" y="166940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EFEAA-73DB-42B0-9CBE-B64CA0F136FC}"/>
              </a:ext>
            </a:extLst>
          </p:cNvPr>
          <p:cNvSpPr txBox="1"/>
          <p:nvPr/>
        </p:nvSpPr>
        <p:spPr>
          <a:xfrm>
            <a:off x="1157681" y="365367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 업무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A33-A9BA-4CDB-8BFB-DEC2952590D5}"/>
              </a:ext>
            </a:extLst>
          </p:cNvPr>
          <p:cNvSpPr txBox="1"/>
          <p:nvPr/>
        </p:nvSpPr>
        <p:spPr>
          <a:xfrm>
            <a:off x="1157681" y="493277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69102-19FD-40C6-B88E-D0AD82798D14}"/>
              </a:ext>
            </a:extLst>
          </p:cNvPr>
          <p:cNvSpPr txBox="1"/>
          <p:nvPr/>
        </p:nvSpPr>
        <p:spPr>
          <a:xfrm>
            <a:off x="1805454" y="5302107"/>
            <a:ext cx="8246098" cy="70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슬래시 런  </a:t>
            </a:r>
            <a:r>
              <a:rPr lang="en-US" altLang="ko-KR" sz="1400" dirty="0"/>
              <a:t>: Unity4, NGUI,</a:t>
            </a:r>
            <a:r>
              <a:rPr lang="ko-KR" altLang="en-US" sz="1400" dirty="0"/>
              <a:t> </a:t>
            </a:r>
            <a:r>
              <a:rPr lang="en-US" altLang="ko-KR" sz="1400" dirty="0"/>
              <a:t>Photon Engine(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Project R : Unity5, NGUI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9A86C9A-2887-4CA4-977B-6A76D448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Project R + </a:t>
            </a:r>
            <a:r>
              <a:rPr lang="ko-KR" altLang="en-US" dirty="0" err="1"/>
              <a:t>슬래시런</a:t>
            </a:r>
            <a:endParaRPr lang="ko-KR" alt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5F08-8D73-4943-9BB9-72D0C3AB97D6}"/>
              </a:ext>
            </a:extLst>
          </p:cNvPr>
          <p:cNvSpPr txBox="1"/>
          <p:nvPr/>
        </p:nvSpPr>
        <p:spPr>
          <a:xfrm>
            <a:off x="9027596" y="776091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래프소프트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D415A8-75BD-4FA3-B311-C4926F69CABC}"/>
              </a:ext>
            </a:extLst>
          </p:cNvPr>
          <p:cNvSpPr txBox="1"/>
          <p:nvPr/>
        </p:nvSpPr>
        <p:spPr>
          <a:xfrm>
            <a:off x="8595704" y="126187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2013.2 ~ 2014.1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615EC-0E73-4D0C-99DE-EA4F62AE8553}"/>
              </a:ext>
            </a:extLst>
          </p:cNvPr>
          <p:cNvSpPr txBox="1"/>
          <p:nvPr/>
        </p:nvSpPr>
        <p:spPr>
          <a:xfrm>
            <a:off x="1805454" y="2039968"/>
            <a:ext cx="8246098" cy="15514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슬래시 런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서브웨이서퍼</a:t>
            </a:r>
            <a:r>
              <a:rPr lang="ko-KR" altLang="en-US" sz="1400" dirty="0"/>
              <a:t> 류의 </a:t>
            </a:r>
            <a:r>
              <a:rPr lang="ko-KR" altLang="en-US" sz="1400" b="1" dirty="0">
                <a:solidFill>
                  <a:srgbClr val="0070C0"/>
                </a:solidFill>
              </a:rPr>
              <a:t>캐주얼 런</a:t>
            </a:r>
            <a:r>
              <a:rPr lang="ko-KR" altLang="en-US" sz="1400" dirty="0"/>
              <a:t> 게임 입니다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Project R – </a:t>
            </a:r>
            <a:r>
              <a:rPr lang="ko-KR" altLang="en-US" sz="1400" dirty="0"/>
              <a:t>액션 </a:t>
            </a:r>
            <a:r>
              <a:rPr lang="en-US" altLang="ko-KR" sz="1400" dirty="0"/>
              <a:t>3D</a:t>
            </a:r>
            <a:r>
              <a:rPr lang="ko-KR" altLang="en-US" sz="1400" dirty="0"/>
              <a:t> </a:t>
            </a:r>
            <a:r>
              <a:rPr lang="ko-KR" altLang="en-US" sz="1400" b="1" dirty="0">
                <a:solidFill>
                  <a:srgbClr val="0070C0"/>
                </a:solidFill>
              </a:rPr>
              <a:t>모바일 </a:t>
            </a:r>
            <a:r>
              <a:rPr lang="en-US" altLang="ko-KR" sz="1400" b="1" dirty="0">
                <a:solidFill>
                  <a:srgbClr val="0070C0"/>
                </a:solidFill>
              </a:rPr>
              <a:t>MORPG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첫 모바일 프로젝트였고</a:t>
            </a:r>
            <a:r>
              <a:rPr lang="en-US" altLang="ko-KR" sz="1400" dirty="0"/>
              <a:t>, C#</a:t>
            </a:r>
            <a:r>
              <a:rPr lang="ko-KR" altLang="en-US" sz="1400" dirty="0"/>
              <a:t>과 유니티를 집중적으로 학습하며 개발했습니다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많은 시행착오를 겪으며 진행한 프로젝트입니다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97FFCE84-0107-48FF-A26F-DD1B3D984000}"/>
              </a:ext>
            </a:extLst>
          </p:cNvPr>
          <p:cNvSpPr txBox="1">
            <a:spLocks/>
          </p:cNvSpPr>
          <p:nvPr/>
        </p:nvSpPr>
        <p:spPr>
          <a:xfrm>
            <a:off x="1805453" y="4023009"/>
            <a:ext cx="10053171" cy="924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게임플레이를 전담하여 개발했습니다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필드</a:t>
            </a:r>
            <a:r>
              <a:rPr lang="en-US" altLang="ko-KR" sz="1400" dirty="0"/>
              <a:t>, </a:t>
            </a:r>
            <a:r>
              <a:rPr lang="ko-KR" altLang="en-US" sz="1400" dirty="0"/>
              <a:t>연출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 관리 툴</a:t>
            </a:r>
            <a:r>
              <a:rPr lang="en-US" altLang="ko-KR" sz="1400" dirty="0"/>
              <a:t> </a:t>
            </a:r>
            <a:r>
              <a:rPr lang="ko-KR" altLang="en-US" sz="1400" dirty="0"/>
              <a:t>등을 개발했습니다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C6A43-8EEA-4854-A486-1FB6D4817BC3}"/>
              </a:ext>
            </a:extLst>
          </p:cNvPr>
          <p:cNvSpPr txBox="1"/>
          <p:nvPr/>
        </p:nvSpPr>
        <p:spPr>
          <a:xfrm>
            <a:off x="9707972" y="5641635"/>
            <a:ext cx="215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슬래시런</a:t>
            </a:r>
            <a:r>
              <a:rPr lang="ko-KR" altLang="en-US" dirty="0"/>
              <a:t> </a:t>
            </a:r>
            <a:r>
              <a:rPr lang="en-US" altLang="ko-KR" dirty="0"/>
              <a:t>: FGT 1</a:t>
            </a:r>
            <a:r>
              <a:rPr lang="ko-KR" altLang="en-US" dirty="0"/>
              <a:t>회 </a:t>
            </a:r>
            <a:br>
              <a:rPr lang="en-US" altLang="ko-KR" dirty="0"/>
            </a:br>
            <a:r>
              <a:rPr lang="en-US" altLang="ko-KR" dirty="0"/>
              <a:t>Project R : Prototype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88D505-54E3-4463-B90E-200F2CAFFA92}"/>
              </a:ext>
            </a:extLst>
          </p:cNvPr>
          <p:cNvSpPr txBox="1"/>
          <p:nvPr/>
        </p:nvSpPr>
        <p:spPr>
          <a:xfrm>
            <a:off x="10811542" y="527567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개발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37B9A4-A51C-4973-8A93-09E48ED1363C}"/>
              </a:ext>
            </a:extLst>
          </p:cNvPr>
          <p:cNvSpPr txBox="1"/>
          <p:nvPr/>
        </p:nvSpPr>
        <p:spPr>
          <a:xfrm>
            <a:off x="2642975" y="6407874"/>
            <a:ext cx="954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 Project R </a:t>
            </a:r>
            <a:r>
              <a:rPr lang="ko-KR" altLang="en-US" dirty="0"/>
              <a:t>다운로드 </a:t>
            </a:r>
            <a:r>
              <a:rPr lang="en-US" altLang="ko-KR" dirty="0"/>
              <a:t>( </a:t>
            </a:r>
            <a:r>
              <a:rPr lang="en-US" altLang="ko-KR" dirty="0">
                <a:hlinkClick r:id="rId2"/>
              </a:rPr>
              <a:t>https://drive.google.com/open?id=1d3Or93e7T9aCY-HY_Sq9yaJmWRVpWFbV</a:t>
            </a:r>
            <a:r>
              <a:rPr lang="en-US" altLang="ko-K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01598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7D2BE5-8606-4FDE-92E4-4E583339FFD0}"/>
              </a:ext>
            </a:extLst>
          </p:cNvPr>
          <p:cNvSpPr txBox="1"/>
          <p:nvPr/>
        </p:nvSpPr>
        <p:spPr>
          <a:xfrm>
            <a:off x="8595704" y="1261872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2014.2 ~ 2015.10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BAAE1-D9FE-4C2A-90E4-8C086CCB6CAA}"/>
              </a:ext>
            </a:extLst>
          </p:cNvPr>
          <p:cNvSpPr txBox="1"/>
          <p:nvPr/>
        </p:nvSpPr>
        <p:spPr>
          <a:xfrm>
            <a:off x="7054618" y="6411230"/>
            <a:ext cx="505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https://www.youtube.com/watch?v=YHd9TpOhP4Q</a:t>
            </a:r>
            <a:endParaRPr lang="ko-KR" altLang="en-US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4EB90E30-F6AC-47BF-826C-4164B9DA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6770"/>
            <a:ext cx="7729728" cy="645994"/>
          </a:xfrm>
        </p:spPr>
        <p:txBody>
          <a:bodyPr>
            <a:noAutofit/>
          </a:bodyPr>
          <a:lstStyle/>
          <a:p>
            <a:r>
              <a:rPr lang="ko-KR" altLang="en-US" sz="2500" dirty="0"/>
              <a:t>퍼즐버블 </a:t>
            </a:r>
            <a:r>
              <a:rPr lang="en-US" altLang="ko-KR" sz="2500" dirty="0"/>
              <a:t>for </a:t>
            </a:r>
            <a:r>
              <a:rPr lang="en-US" altLang="ko-KR" sz="2500" dirty="0" err="1"/>
              <a:t>kakao</a:t>
            </a:r>
            <a:endParaRPr lang="ko-KR" altLang="en-US" sz="2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6837D-4089-404C-8B1A-71437946FC52}"/>
              </a:ext>
            </a:extLst>
          </p:cNvPr>
          <p:cNvSpPr txBox="1"/>
          <p:nvPr/>
        </p:nvSpPr>
        <p:spPr>
          <a:xfrm>
            <a:off x="8995536" y="776091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/>
              <a:t>구미코리아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10A018-1E83-436D-BA7B-AA2A7DB2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445" y="2205908"/>
            <a:ext cx="1912947" cy="3390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CC85D4-8106-4C77-BDFD-DA4D0E46E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99" y="2205908"/>
            <a:ext cx="1912946" cy="3390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897BE7-647F-4A43-9E3F-355225534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124" y="2205908"/>
            <a:ext cx="1912946" cy="3390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1C1118D-6280-45EF-BAA7-DAB712564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911" y="2205908"/>
            <a:ext cx="2869309" cy="3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81629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967</TotalTime>
  <Words>1194</Words>
  <Application>Microsoft Office PowerPoint</Application>
  <PresentationFormat>와이드스크린</PresentationFormat>
  <Paragraphs>207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Gill Sans MT</vt:lpstr>
      <vt:lpstr>소포</vt:lpstr>
      <vt:lpstr>포트폴리오</vt:lpstr>
      <vt:lpstr>소개</vt:lpstr>
      <vt:lpstr>페어리라이프</vt:lpstr>
      <vt:lpstr>페어리라이프</vt:lpstr>
      <vt:lpstr>무극 온라인</vt:lpstr>
      <vt:lpstr>무극 온라인</vt:lpstr>
      <vt:lpstr>Project r + 슬래시런</vt:lpstr>
      <vt:lpstr>Project R + 슬래시런</vt:lpstr>
      <vt:lpstr>퍼즐버블 for kakao</vt:lpstr>
      <vt:lpstr>퍼즐버블 for kakao</vt:lpstr>
      <vt:lpstr>PROJECT m</vt:lpstr>
      <vt:lpstr>PROJECT M</vt:lpstr>
      <vt:lpstr>드래곤네스트2 레전드</vt:lpstr>
      <vt:lpstr>드래곤네스트2 레전드</vt:lpstr>
      <vt:lpstr>드래곤라자2</vt:lpstr>
      <vt:lpstr>드래곤라자2</vt:lpstr>
      <vt:lpstr>그 외</vt:lpstr>
      <vt:lpstr>그 외</vt:lpstr>
      <vt:lpstr>그 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방 효원</dc:creator>
  <cp:lastModifiedBy>방 효원</cp:lastModifiedBy>
  <cp:revision>62</cp:revision>
  <dcterms:created xsi:type="dcterms:W3CDTF">2019-12-11T12:35:53Z</dcterms:created>
  <dcterms:modified xsi:type="dcterms:W3CDTF">2019-12-17T13:37:15Z</dcterms:modified>
</cp:coreProperties>
</file>